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308" r:id="rId2"/>
    <p:sldId id="299" r:id="rId3"/>
    <p:sldId id="304" r:id="rId4"/>
    <p:sldId id="315" r:id="rId5"/>
    <p:sldId id="257" r:id="rId6"/>
    <p:sldId id="258" r:id="rId7"/>
    <p:sldId id="290" r:id="rId8"/>
    <p:sldId id="291" r:id="rId9"/>
    <p:sldId id="292" r:id="rId10"/>
    <p:sldId id="301" r:id="rId11"/>
    <p:sldId id="303" r:id="rId12"/>
    <p:sldId id="270" r:id="rId13"/>
    <p:sldId id="307" r:id="rId14"/>
    <p:sldId id="278" r:id="rId15"/>
    <p:sldId id="282" r:id="rId16"/>
    <p:sldId id="300" r:id="rId17"/>
    <p:sldId id="273" r:id="rId18"/>
    <p:sldId id="274" r:id="rId19"/>
    <p:sldId id="285" r:id="rId20"/>
    <p:sldId id="305" r:id="rId21"/>
    <p:sldId id="306" r:id="rId22"/>
    <p:sldId id="284" r:id="rId23"/>
    <p:sldId id="276" r:id="rId24"/>
    <p:sldId id="261" r:id="rId25"/>
    <p:sldId id="269" r:id="rId26"/>
    <p:sldId id="263" r:id="rId27"/>
    <p:sldId id="264" r:id="rId28"/>
    <p:sldId id="260" r:id="rId29"/>
    <p:sldId id="265" r:id="rId30"/>
    <p:sldId id="267" r:id="rId31"/>
    <p:sldId id="266" r:id="rId32"/>
    <p:sldId id="271" r:id="rId33"/>
    <p:sldId id="277" r:id="rId34"/>
    <p:sldId id="279" r:id="rId35"/>
    <p:sldId id="268" r:id="rId36"/>
    <p:sldId id="280" r:id="rId37"/>
    <p:sldId id="281" r:id="rId38"/>
    <p:sldId id="287" r:id="rId39"/>
    <p:sldId id="288" r:id="rId40"/>
    <p:sldId id="302" r:id="rId41"/>
    <p:sldId id="309" r:id="rId42"/>
    <p:sldId id="310" r:id="rId43"/>
    <p:sldId id="311" r:id="rId44"/>
    <p:sldId id="312" r:id="rId45"/>
    <p:sldId id="313" r:id="rId46"/>
    <p:sldId id="314" r:id="rId47"/>
    <p:sldId id="275" r:id="rId48"/>
    <p:sldId id="298" r:id="rId49"/>
    <p:sldId id="294" r:id="rId50"/>
    <p:sldId id="295" r:id="rId51"/>
    <p:sldId id="296" r:id="rId52"/>
    <p:sldId id="297" r:id="rId53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0A14E4C-6B9B-4C89-8711-5BC3C5C1C681}">
          <p14:sldIdLst>
            <p14:sldId id="308"/>
            <p14:sldId id="299"/>
          </p14:sldIdLst>
        </p14:section>
        <p14:section name="Hardware" id="{783EE5CF-E109-4543-BBF7-858A6AE3AC54}">
          <p14:sldIdLst>
            <p14:sldId id="304"/>
            <p14:sldId id="315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07"/>
            <p14:sldId id="278"/>
            <p14:sldId id="282"/>
            <p14:sldId id="300"/>
            <p14:sldId id="273"/>
            <p14:sldId id="274"/>
            <p14:sldId id="285"/>
            <p14:sldId id="305"/>
            <p14:sldId id="306"/>
          </p14:sldIdLst>
        </p14:section>
        <p14:section name="Micro Instructions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FF"/>
    <a:srgbClr val="FFFFCC"/>
    <a:srgbClr val="4472C4"/>
    <a:srgbClr val="FF0000"/>
    <a:srgbClr val="BDD7EE"/>
    <a:srgbClr val="7030A0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CCB4F3-BA8E-49C6-964C-9E66067DA3DB}" v="114" dt="2022-09-06T04:53:28.3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94660"/>
  </p:normalViewPr>
  <p:slideViewPr>
    <p:cSldViewPr snapToGrid="0">
      <p:cViewPr varScale="1">
        <p:scale>
          <a:sx n="95" d="100"/>
          <a:sy n="95" d="100"/>
        </p:scale>
        <p:origin x="43" y="3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2938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 Keidar" userId="bd522e22234dfd79" providerId="LiveId" clId="{CDAD63D6-9DFC-49F1-B42C-0A97A6F6B0A5}"/>
    <pc:docChg chg="modSld">
      <pc:chgData name="Ron Keidar" userId="bd522e22234dfd79" providerId="LiveId" clId="{CDAD63D6-9DFC-49F1-B42C-0A97A6F6B0A5}" dt="2022-06-25T20:30:42.248" v="24" actId="20577"/>
      <pc:docMkLst>
        <pc:docMk/>
      </pc:docMkLst>
      <pc:sldChg chg="modSp mod">
        <pc:chgData name="Ron Keidar" userId="bd522e22234dfd79" providerId="LiveId" clId="{CDAD63D6-9DFC-49F1-B42C-0A97A6F6B0A5}" dt="2022-06-25T20:30:42.248" v="24" actId="20577"/>
        <pc:sldMkLst>
          <pc:docMk/>
          <pc:sldMk cId="2509154859" sldId="288"/>
        </pc:sldMkLst>
        <pc:spChg chg="mod">
          <ac:chgData name="Ron Keidar" userId="bd522e22234dfd79" providerId="LiveId" clId="{CDAD63D6-9DFC-49F1-B42C-0A97A6F6B0A5}" dt="2022-06-25T20:30:42.248" v="24" actId="20577"/>
          <ac:spMkLst>
            <pc:docMk/>
            <pc:sldMk cId="2509154859" sldId="288"/>
            <ac:spMk id="10" creationId="{EB1AADA8-3F5D-1E95-C0F5-9407CE2D0472}"/>
          </ac:spMkLst>
        </pc:spChg>
      </pc:sldChg>
    </pc:docChg>
  </pc:docChgLst>
  <pc:docChgLst>
    <pc:chgData name="Ron Keidar" userId="bd522e22234dfd79" providerId="LiveId" clId="{56058D96-654D-4CDF-AD30-EDF8B7ECEB47}"/>
    <pc:docChg chg="undo redo custSel addSld delSld modSld modSection">
      <pc:chgData name="Ron Keidar" userId="bd522e22234dfd79" providerId="LiveId" clId="{56058D96-654D-4CDF-AD30-EDF8B7ECEB47}" dt="2022-06-09T04:14:02.575" v="6238" actId="1076"/>
      <pc:docMkLst>
        <pc:docMk/>
      </pc:docMkLst>
      <pc:sldChg chg="addSp modSp mod">
        <pc:chgData name="Ron Keidar" userId="bd522e22234dfd79" providerId="LiveId" clId="{56058D96-654D-4CDF-AD30-EDF8B7ECEB47}" dt="2022-06-03T05:25:53.940" v="2345"/>
        <pc:sldMkLst>
          <pc:docMk/>
          <pc:sldMk cId="2196176356" sldId="257"/>
        </pc:sldMkLst>
        <pc:spChg chg="mod">
          <ac:chgData name="Ron Keidar" userId="bd522e22234dfd79" providerId="LiveId" clId="{56058D96-654D-4CDF-AD30-EDF8B7ECEB47}" dt="2022-06-03T05:23:10.991" v="2314"/>
          <ac:spMkLst>
            <pc:docMk/>
            <pc:sldMk cId="2196176356" sldId="257"/>
            <ac:spMk id="314" creationId="{49881FDC-8E26-6979-9776-605BE6811772}"/>
          </ac:spMkLst>
        </pc:spChg>
        <pc:spChg chg="add mod">
          <ac:chgData name="Ron Keidar" userId="bd522e22234dfd79" providerId="LiveId" clId="{56058D96-654D-4CDF-AD30-EDF8B7ECEB47}" dt="2022-06-03T05:25:53.940" v="2345"/>
          <ac:spMkLst>
            <pc:docMk/>
            <pc:sldMk cId="2196176356" sldId="257"/>
            <ac:spMk id="474" creationId="{EFDA13BD-4D07-C328-2F73-D1223824275D}"/>
          </ac:spMkLst>
        </pc:spChg>
        <pc:grpChg chg="mod">
          <ac:chgData name="Ron Keidar" userId="bd522e22234dfd79" providerId="LiveId" clId="{56058D96-654D-4CDF-AD30-EDF8B7ECEB47}" dt="2022-06-03T05:25:32.204" v="2340" actId="1076"/>
          <ac:grpSpMkLst>
            <pc:docMk/>
            <pc:sldMk cId="2196176356" sldId="257"/>
            <ac:grpSpMk id="3" creationId="{6D3BBCE6-CA13-4044-B3AA-06525BB04B50}"/>
          </ac:grpSpMkLst>
        </pc:grpChg>
        <pc:grpChg chg="add mod">
          <ac:chgData name="Ron Keidar" userId="bd522e22234dfd79" providerId="LiveId" clId="{56058D96-654D-4CDF-AD30-EDF8B7ECEB47}" dt="2022-06-03T05:23:00.953" v="2313" actId="1037"/>
          <ac:grpSpMkLst>
            <pc:docMk/>
            <pc:sldMk cId="2196176356" sldId="257"/>
            <ac:grpSpMk id="313" creationId="{829B7EF8-8D79-115A-FE7E-9288A4FA53DA}"/>
          </ac:grpSpMkLst>
        </pc:grpChg>
        <pc:cxnChg chg="mod">
          <ac:chgData name="Ron Keidar" userId="bd522e22234dfd79" providerId="LiveId" clId="{56058D96-654D-4CDF-AD30-EDF8B7ECEB47}" dt="2022-06-03T05:22:31.168" v="2275"/>
          <ac:cxnSpMkLst>
            <pc:docMk/>
            <pc:sldMk cId="2196176356" sldId="257"/>
            <ac:cxnSpMk id="473" creationId="{00D78905-6E4A-AC70-EDB0-4F955151E707}"/>
          </ac:cxnSpMkLst>
        </pc:cxnChg>
      </pc:sldChg>
      <pc:sldChg chg="modSp">
        <pc:chgData name="Ron Keidar" userId="bd522e22234dfd79" providerId="LiveId" clId="{56058D96-654D-4CDF-AD30-EDF8B7ECEB47}" dt="2022-06-06T04:41:31.538" v="5145" actId="1036"/>
        <pc:sldMkLst>
          <pc:docMk/>
          <pc:sldMk cId="2109759365" sldId="258"/>
        </pc:sldMkLst>
        <pc:grpChg chg="mod">
          <ac:chgData name="Ron Keidar" userId="bd522e22234dfd79" providerId="LiveId" clId="{56058D96-654D-4CDF-AD30-EDF8B7ECEB47}" dt="2022-06-06T04:41:31.538" v="5145" actId="1036"/>
          <ac:grpSpMkLst>
            <pc:docMk/>
            <pc:sldMk cId="2109759365" sldId="258"/>
            <ac:grpSpMk id="38" creationId="{0FBD0549-69A7-48A0-BA7C-F187329B5DA8}"/>
          </ac:grpSpMkLst>
        </pc:grpChg>
        <pc:picChg chg="mod">
          <ac:chgData name="Ron Keidar" userId="bd522e22234dfd79" providerId="LiveId" clId="{56058D96-654D-4CDF-AD30-EDF8B7ECEB47}" dt="2022-06-06T04:41:31.538" v="5145" actId="1036"/>
          <ac:picMkLst>
            <pc:docMk/>
            <pc:sldMk cId="2109759365" sldId="258"/>
            <ac:picMk id="39" creationId="{18CC3F7B-62FC-4117-BB70-E5E8C1F200E8}"/>
          </ac:picMkLst>
        </pc:picChg>
        <pc:picChg chg="mod">
          <ac:chgData name="Ron Keidar" userId="bd522e22234dfd79" providerId="LiveId" clId="{56058D96-654D-4CDF-AD30-EDF8B7ECEB47}" dt="2022-06-06T04:41:31.538" v="5145" actId="1036"/>
          <ac:picMkLst>
            <pc:docMk/>
            <pc:sldMk cId="2109759365" sldId="258"/>
            <ac:picMk id="40" creationId="{5C509F8B-4EB9-42EE-92F3-1F076B1A87EE}"/>
          </ac:picMkLst>
        </pc:picChg>
        <pc:picChg chg="mod">
          <ac:chgData name="Ron Keidar" userId="bd522e22234dfd79" providerId="LiveId" clId="{56058D96-654D-4CDF-AD30-EDF8B7ECEB47}" dt="2022-06-06T04:41:31.538" v="5145" actId="1036"/>
          <ac:picMkLst>
            <pc:docMk/>
            <pc:sldMk cId="2109759365" sldId="258"/>
            <ac:picMk id="41" creationId="{5DAACEEB-C22E-4D73-B061-FFE3BB7960CE}"/>
          </ac:picMkLst>
        </pc:picChg>
        <pc:picChg chg="mod">
          <ac:chgData name="Ron Keidar" userId="bd522e22234dfd79" providerId="LiveId" clId="{56058D96-654D-4CDF-AD30-EDF8B7ECEB47}" dt="2022-06-06T04:41:31.538" v="5145" actId="1036"/>
          <ac:picMkLst>
            <pc:docMk/>
            <pc:sldMk cId="2109759365" sldId="258"/>
            <ac:picMk id="1026" creationId="{464DC891-99B7-4C9D-84DE-0888E5711734}"/>
          </ac:picMkLst>
        </pc:picChg>
        <pc:cxnChg chg="mod">
          <ac:chgData name="Ron Keidar" userId="bd522e22234dfd79" providerId="LiveId" clId="{56058D96-654D-4CDF-AD30-EDF8B7ECEB47}" dt="2022-06-06T04:41:31.538" v="5145" actId="1036"/>
          <ac:cxnSpMkLst>
            <pc:docMk/>
            <pc:sldMk cId="2109759365" sldId="258"/>
            <ac:cxnSpMk id="68" creationId="{5D625DB4-8705-41D1-AA59-EEE9C6A3B064}"/>
          </ac:cxnSpMkLst>
        </pc:cxnChg>
      </pc:sldChg>
      <pc:sldChg chg="addSp modSp mod">
        <pc:chgData name="Ron Keidar" userId="bd522e22234dfd79" providerId="LiveId" clId="{56058D96-654D-4CDF-AD30-EDF8B7ECEB47}" dt="2022-05-22T18:20:47.069" v="315" actId="20577"/>
        <pc:sldMkLst>
          <pc:docMk/>
          <pc:sldMk cId="3771103282" sldId="263"/>
        </pc:sldMkLst>
        <pc:spChg chg="add mod">
          <ac:chgData name="Ron Keidar" userId="bd522e22234dfd79" providerId="LiveId" clId="{56058D96-654D-4CDF-AD30-EDF8B7ECEB47}" dt="2022-05-22T18:20:47.069" v="315" actId="20577"/>
          <ac:spMkLst>
            <pc:docMk/>
            <pc:sldMk cId="3771103282" sldId="263"/>
            <ac:spMk id="6" creationId="{3B26FF26-B6A0-14B5-14B4-795A966BECF5}"/>
          </ac:spMkLst>
        </pc:spChg>
      </pc:sldChg>
      <pc:sldChg chg="addSp modSp mod">
        <pc:chgData name="Ron Keidar" userId="bd522e22234dfd79" providerId="LiveId" clId="{56058D96-654D-4CDF-AD30-EDF8B7ECEB47}" dt="2022-05-22T18:20:57.583" v="332" actId="20577"/>
        <pc:sldMkLst>
          <pc:docMk/>
          <pc:sldMk cId="2771695062" sldId="264"/>
        </pc:sldMkLst>
        <pc:spChg chg="add mod">
          <ac:chgData name="Ron Keidar" userId="bd522e22234dfd79" providerId="LiveId" clId="{56058D96-654D-4CDF-AD30-EDF8B7ECEB47}" dt="2022-05-22T18:20:57.583" v="332" actId="20577"/>
          <ac:spMkLst>
            <pc:docMk/>
            <pc:sldMk cId="2771695062" sldId="264"/>
            <ac:spMk id="7" creationId="{759C7ACD-6C1D-AB6C-C89B-502D964366F9}"/>
          </ac:spMkLst>
        </pc:spChg>
      </pc:sldChg>
      <pc:sldChg chg="addSp modSp mod">
        <pc:chgData name="Ron Keidar" userId="bd522e22234dfd79" providerId="LiveId" clId="{56058D96-654D-4CDF-AD30-EDF8B7ECEB47}" dt="2022-05-22T18:21:34.507" v="346" actId="6549"/>
        <pc:sldMkLst>
          <pc:docMk/>
          <pc:sldMk cId="3793141647" sldId="265"/>
        </pc:sldMkLst>
        <pc:spChg chg="add mod">
          <ac:chgData name="Ron Keidar" userId="bd522e22234dfd79" providerId="LiveId" clId="{56058D96-654D-4CDF-AD30-EDF8B7ECEB47}" dt="2022-05-22T18:21:34.507" v="346" actId="6549"/>
          <ac:spMkLst>
            <pc:docMk/>
            <pc:sldMk cId="3793141647" sldId="265"/>
            <ac:spMk id="10" creationId="{F662345A-68AE-69A8-FFFE-5EB648CC51A4}"/>
          </ac:spMkLst>
        </pc:spChg>
      </pc:sldChg>
      <pc:sldChg chg="addSp modSp mod">
        <pc:chgData name="Ron Keidar" userId="bd522e22234dfd79" providerId="LiveId" clId="{56058D96-654D-4CDF-AD30-EDF8B7ECEB47}" dt="2022-05-22T18:22:53.050" v="358" actId="6549"/>
        <pc:sldMkLst>
          <pc:docMk/>
          <pc:sldMk cId="3723038699" sldId="266"/>
        </pc:sldMkLst>
        <pc:spChg chg="add mod">
          <ac:chgData name="Ron Keidar" userId="bd522e22234dfd79" providerId="LiveId" clId="{56058D96-654D-4CDF-AD30-EDF8B7ECEB47}" dt="2022-05-22T18:22:53.050" v="358" actId="6549"/>
          <ac:spMkLst>
            <pc:docMk/>
            <pc:sldMk cId="3723038699" sldId="266"/>
            <ac:spMk id="12" creationId="{9C5E7998-712A-8C03-4C81-D15223579C4F}"/>
          </ac:spMkLst>
        </pc:spChg>
      </pc:sldChg>
      <pc:sldChg chg="addSp modSp mod">
        <pc:chgData name="Ron Keidar" userId="bd522e22234dfd79" providerId="LiveId" clId="{56058D96-654D-4CDF-AD30-EDF8B7ECEB47}" dt="2022-05-22T18:20:27.023" v="311" actId="20577"/>
        <pc:sldMkLst>
          <pc:docMk/>
          <pc:sldMk cId="813310783" sldId="267"/>
        </pc:sldMkLst>
        <pc:spChg chg="add mod">
          <ac:chgData name="Ron Keidar" userId="bd522e22234dfd79" providerId="LiveId" clId="{56058D96-654D-4CDF-AD30-EDF8B7ECEB47}" dt="2022-05-22T18:20:27.023" v="311" actId="20577"/>
          <ac:spMkLst>
            <pc:docMk/>
            <pc:sldMk cId="813310783" sldId="267"/>
            <ac:spMk id="12" creationId="{3A6FA834-590C-81A3-1CD6-7C9383585B3D}"/>
          </ac:spMkLst>
        </pc:spChg>
      </pc:sldChg>
      <pc:sldChg chg="addSp modSp mod">
        <pc:chgData name="Ron Keidar" userId="bd522e22234dfd79" providerId="LiveId" clId="{56058D96-654D-4CDF-AD30-EDF8B7ECEB47}" dt="2022-05-22T18:23:55.059" v="376" actId="6549"/>
        <pc:sldMkLst>
          <pc:docMk/>
          <pc:sldMk cId="3360646182" sldId="268"/>
        </pc:sldMkLst>
        <pc:spChg chg="add mod">
          <ac:chgData name="Ron Keidar" userId="bd522e22234dfd79" providerId="LiveId" clId="{56058D96-654D-4CDF-AD30-EDF8B7ECEB47}" dt="2022-05-22T18:23:55.059" v="376" actId="6549"/>
          <ac:spMkLst>
            <pc:docMk/>
            <pc:sldMk cId="3360646182" sldId="268"/>
            <ac:spMk id="12" creationId="{320CF342-B9FD-D13A-D350-C97D9065E710}"/>
          </ac:spMkLst>
        </pc:spChg>
        <pc:graphicFrameChg chg="modGraphic">
          <ac:chgData name="Ron Keidar" userId="bd522e22234dfd79" providerId="LiveId" clId="{56058D96-654D-4CDF-AD30-EDF8B7ECEB47}" dt="2022-05-22T18:23:25.631" v="359" actId="2165"/>
          <ac:graphicFrameMkLst>
            <pc:docMk/>
            <pc:sldMk cId="3360646182" sldId="268"/>
            <ac:graphicFrameMk id="5" creationId="{3EB91328-3C75-4219-B849-F6944D75CCBE}"/>
          </ac:graphicFrameMkLst>
        </pc:graphicFrameChg>
      </pc:sldChg>
      <pc:sldChg chg="modSp mod">
        <pc:chgData name="Ron Keidar" userId="bd522e22234dfd79" providerId="LiveId" clId="{56058D96-654D-4CDF-AD30-EDF8B7ECEB47}" dt="2022-05-22T18:36:51.303" v="800" actId="572"/>
        <pc:sldMkLst>
          <pc:docMk/>
          <pc:sldMk cId="61985805" sldId="269"/>
        </pc:sldMkLst>
        <pc:graphicFrameChg chg="mod modGraphic">
          <ac:chgData name="Ron Keidar" userId="bd522e22234dfd79" providerId="LiveId" clId="{56058D96-654D-4CDF-AD30-EDF8B7ECEB47}" dt="2022-05-22T18:36:51.303" v="800" actId="572"/>
          <ac:graphicFrameMkLst>
            <pc:docMk/>
            <pc:sldMk cId="61985805" sldId="269"/>
            <ac:graphicFrameMk id="6" creationId="{B69B0FE0-152E-4AE3-86E0-8D1D6A8843E4}"/>
          </ac:graphicFrameMkLst>
        </pc:graphicFrameChg>
      </pc:sldChg>
      <pc:sldChg chg="addSp delSp modSp mod">
        <pc:chgData name="Ron Keidar" userId="bd522e22234dfd79" providerId="LiveId" clId="{56058D96-654D-4CDF-AD30-EDF8B7ECEB47}" dt="2022-06-06T04:38:41.586" v="5135" actId="1038"/>
        <pc:sldMkLst>
          <pc:docMk/>
          <pc:sldMk cId="3517063215" sldId="270"/>
        </pc:sldMkLst>
        <pc:spChg chg="add mod">
          <ac:chgData name="Ron Keidar" userId="bd522e22234dfd79" providerId="LiveId" clId="{56058D96-654D-4CDF-AD30-EDF8B7ECEB47}" dt="2022-06-03T06:27:31.789" v="3069"/>
          <ac:spMkLst>
            <pc:docMk/>
            <pc:sldMk cId="3517063215" sldId="270"/>
            <ac:spMk id="2" creationId="{7FB00DFC-180F-02BA-EFEA-38A06E1A7FCA}"/>
          </ac:spMkLst>
        </pc:spChg>
        <pc:spChg chg="mod">
          <ac:chgData name="Ron Keidar" userId="bd522e22234dfd79" providerId="LiveId" clId="{56058D96-654D-4CDF-AD30-EDF8B7ECEB47}" dt="2022-06-02T04:31:12.063" v="955" actId="14100"/>
          <ac:spMkLst>
            <pc:docMk/>
            <pc:sldMk cId="3517063215" sldId="270"/>
            <ac:spMk id="3" creationId="{A6C7A8FE-D4DE-4FAB-85F8-27C3A9A40ADB}"/>
          </ac:spMkLst>
        </pc:spChg>
        <pc:spChg chg="mod">
          <ac:chgData name="Ron Keidar" userId="bd522e22234dfd79" providerId="LiveId" clId="{56058D96-654D-4CDF-AD30-EDF8B7ECEB47}" dt="2022-06-03T06:12:53.915" v="2886" actId="1076"/>
          <ac:spMkLst>
            <pc:docMk/>
            <pc:sldMk cId="3517063215" sldId="270"/>
            <ac:spMk id="4" creationId="{1C5A5A3E-1BCA-026A-F08C-41DA60E7D263}"/>
          </ac:spMkLst>
        </pc:spChg>
        <pc:spChg chg="mod">
          <ac:chgData name="Ron Keidar" userId="bd522e22234dfd79" providerId="LiveId" clId="{56058D96-654D-4CDF-AD30-EDF8B7ECEB47}" dt="2022-06-02T04:44:24.507" v="1339" actId="1038"/>
          <ac:spMkLst>
            <pc:docMk/>
            <pc:sldMk cId="3517063215" sldId="270"/>
            <ac:spMk id="14" creationId="{B3EF4AB0-0B4A-838A-1454-914F908BBF95}"/>
          </ac:spMkLst>
        </pc:spChg>
        <pc:spChg chg="mod">
          <ac:chgData name="Ron Keidar" userId="bd522e22234dfd79" providerId="LiveId" clId="{56058D96-654D-4CDF-AD30-EDF8B7ECEB47}" dt="2022-06-02T06:27:31.977" v="2211" actId="1037"/>
          <ac:spMkLst>
            <pc:docMk/>
            <pc:sldMk cId="3517063215" sldId="270"/>
            <ac:spMk id="33" creationId="{18D64C66-408C-6DA7-C622-34EA504D52FB}"/>
          </ac:spMkLst>
        </pc:spChg>
        <pc:spChg chg="mod">
          <ac:chgData name="Ron Keidar" userId="bd522e22234dfd79" providerId="LiveId" clId="{56058D96-654D-4CDF-AD30-EDF8B7ECEB47}" dt="2022-06-02T04:44:52.926" v="1392" actId="1037"/>
          <ac:spMkLst>
            <pc:docMk/>
            <pc:sldMk cId="3517063215" sldId="270"/>
            <ac:spMk id="43" creationId="{129F5C1D-4520-1869-3228-AFD79CAD6847}"/>
          </ac:spMkLst>
        </pc:spChg>
        <pc:spChg chg="add mod">
          <ac:chgData name="Ron Keidar" userId="bd522e22234dfd79" providerId="LiveId" clId="{56058D96-654D-4CDF-AD30-EDF8B7ECEB47}" dt="2022-06-03T06:27:24.782" v="3068"/>
          <ac:spMkLst>
            <pc:docMk/>
            <pc:sldMk cId="3517063215" sldId="270"/>
            <ac:spMk id="49" creationId="{E7332A40-91A7-EED3-22D5-5B2909ECBE46}"/>
          </ac:spMkLst>
        </pc:spChg>
        <pc:spChg chg="mod">
          <ac:chgData name="Ron Keidar" userId="bd522e22234dfd79" providerId="LiveId" clId="{56058D96-654D-4CDF-AD30-EDF8B7ECEB47}" dt="2022-06-02T04:34:40.615" v="969" actId="404"/>
          <ac:spMkLst>
            <pc:docMk/>
            <pc:sldMk cId="3517063215" sldId="270"/>
            <ac:spMk id="54" creationId="{C07BA71F-85A8-4830-A22B-F45F427BB719}"/>
          </ac:spMkLst>
        </pc:spChg>
        <pc:spChg chg="mod">
          <ac:chgData name="Ron Keidar" userId="bd522e22234dfd79" providerId="LiveId" clId="{56058D96-654D-4CDF-AD30-EDF8B7ECEB47}" dt="2022-06-02T04:34:40.615" v="969" actId="404"/>
          <ac:spMkLst>
            <pc:docMk/>
            <pc:sldMk cId="3517063215" sldId="270"/>
            <ac:spMk id="58" creationId="{33622354-5CAC-456B-B1FC-209F04CFC8B1}"/>
          </ac:spMkLst>
        </pc:spChg>
        <pc:spChg chg="add mod">
          <ac:chgData name="Ron Keidar" userId="bd522e22234dfd79" providerId="LiveId" clId="{56058D96-654D-4CDF-AD30-EDF8B7ECEB47}" dt="2022-06-03T05:24:33.999" v="2328" actId="20577"/>
          <ac:spMkLst>
            <pc:docMk/>
            <pc:sldMk cId="3517063215" sldId="270"/>
            <ac:spMk id="59" creationId="{6E604279-8B3A-A5AD-DE6B-B5C1DD355DB8}"/>
          </ac:spMkLst>
        </pc:spChg>
        <pc:spChg chg="add mod">
          <ac:chgData name="Ron Keidar" userId="bd522e22234dfd79" providerId="LiveId" clId="{56058D96-654D-4CDF-AD30-EDF8B7ECEB47}" dt="2022-06-03T04:43:52.115" v="2272"/>
          <ac:spMkLst>
            <pc:docMk/>
            <pc:sldMk cId="3517063215" sldId="270"/>
            <ac:spMk id="60" creationId="{DA57BCE9-47E3-AEFE-9B87-33FFD871F1DF}"/>
          </ac:spMkLst>
        </pc:spChg>
        <pc:spChg chg="add mod">
          <ac:chgData name="Ron Keidar" userId="bd522e22234dfd79" providerId="LiveId" clId="{56058D96-654D-4CDF-AD30-EDF8B7ECEB47}" dt="2022-06-03T06:29:30.155" v="3170" actId="12788"/>
          <ac:spMkLst>
            <pc:docMk/>
            <pc:sldMk cId="3517063215" sldId="270"/>
            <ac:spMk id="61" creationId="{7CC0CD78-36DA-BC50-51BD-35AF82329DC8}"/>
          </ac:spMkLst>
        </pc:spChg>
        <pc:spChg chg="mod">
          <ac:chgData name="Ron Keidar" userId="bd522e22234dfd79" providerId="LiveId" clId="{56058D96-654D-4CDF-AD30-EDF8B7ECEB47}" dt="2022-06-02T04:44:39.138" v="1382" actId="1038"/>
          <ac:spMkLst>
            <pc:docMk/>
            <pc:sldMk cId="3517063215" sldId="270"/>
            <ac:spMk id="63" creationId="{449FC878-ED29-4BC2-86E9-3936B25D1CC2}"/>
          </ac:spMkLst>
        </pc:spChg>
        <pc:spChg chg="add del mod">
          <ac:chgData name="Ron Keidar" userId="bd522e22234dfd79" providerId="LiveId" clId="{56058D96-654D-4CDF-AD30-EDF8B7ECEB47}" dt="2022-06-02T04:49:27.465" v="1414" actId="478"/>
          <ac:spMkLst>
            <pc:docMk/>
            <pc:sldMk cId="3517063215" sldId="270"/>
            <ac:spMk id="64" creationId="{1152EC64-39B6-91BC-9C1C-6332E7ADEA82}"/>
          </ac:spMkLst>
        </pc:spChg>
        <pc:spChg chg="add mod">
          <ac:chgData name="Ron Keidar" userId="bd522e22234dfd79" providerId="LiveId" clId="{56058D96-654D-4CDF-AD30-EDF8B7ECEB47}" dt="2022-06-02T06:12:44.939" v="2142" actId="3064"/>
          <ac:spMkLst>
            <pc:docMk/>
            <pc:sldMk cId="3517063215" sldId="270"/>
            <ac:spMk id="66" creationId="{63CB97D8-E031-2125-2CAB-9BF73DE1AB8A}"/>
          </ac:spMkLst>
        </pc:spChg>
        <pc:spChg chg="add mod">
          <ac:chgData name="Ron Keidar" userId="bd522e22234dfd79" providerId="LiveId" clId="{56058D96-654D-4CDF-AD30-EDF8B7ECEB47}" dt="2022-06-02T06:33:29.972" v="2227" actId="12788"/>
          <ac:spMkLst>
            <pc:docMk/>
            <pc:sldMk cId="3517063215" sldId="270"/>
            <ac:spMk id="67" creationId="{A25FE31F-BBF9-DC35-9E3C-AF1116AB41B8}"/>
          </ac:spMkLst>
        </pc:spChg>
        <pc:spChg chg="mod">
          <ac:chgData name="Ron Keidar" userId="bd522e22234dfd79" providerId="LiveId" clId="{56058D96-654D-4CDF-AD30-EDF8B7ECEB47}" dt="2022-06-03T05:24:43.117" v="2329"/>
          <ac:spMkLst>
            <pc:docMk/>
            <pc:sldMk cId="3517063215" sldId="270"/>
            <ac:spMk id="68" creationId="{BDC08739-551E-2504-E1C4-A01C67B69251}"/>
          </ac:spMkLst>
        </pc:spChg>
        <pc:spChg chg="mod">
          <ac:chgData name="Ron Keidar" userId="bd522e22234dfd79" providerId="LiveId" clId="{56058D96-654D-4CDF-AD30-EDF8B7ECEB47}" dt="2022-06-02T06:27:42.434" v="2222" actId="1038"/>
          <ac:spMkLst>
            <pc:docMk/>
            <pc:sldMk cId="3517063215" sldId="270"/>
            <ac:spMk id="69" creationId="{2F2E86C8-CE44-04A1-FFDE-0545775921CF}"/>
          </ac:spMkLst>
        </pc:spChg>
        <pc:spChg chg="add mod">
          <ac:chgData name="Ron Keidar" userId="bd522e22234dfd79" providerId="LiveId" clId="{56058D96-654D-4CDF-AD30-EDF8B7ECEB47}" dt="2022-06-03T05:23:50.296" v="2322" actId="20577"/>
          <ac:spMkLst>
            <pc:docMk/>
            <pc:sldMk cId="3517063215" sldId="270"/>
            <ac:spMk id="72" creationId="{A521F755-DB05-5F58-72E2-1AA3E5D99187}"/>
          </ac:spMkLst>
        </pc:spChg>
        <pc:spChg chg="add mod">
          <ac:chgData name="Ron Keidar" userId="bd522e22234dfd79" providerId="LiveId" clId="{56058D96-654D-4CDF-AD30-EDF8B7ECEB47}" dt="2022-06-03T05:26:04.242" v="2346"/>
          <ac:spMkLst>
            <pc:docMk/>
            <pc:sldMk cId="3517063215" sldId="270"/>
            <ac:spMk id="73" creationId="{9FAC357E-A986-7196-3EE2-3C42F3254150}"/>
          </ac:spMkLst>
        </pc:spChg>
        <pc:spChg chg="add mod">
          <ac:chgData name="Ron Keidar" userId="bd522e22234dfd79" providerId="LiveId" clId="{56058D96-654D-4CDF-AD30-EDF8B7ECEB47}" dt="2022-06-06T03:01:44.369" v="4964"/>
          <ac:spMkLst>
            <pc:docMk/>
            <pc:sldMk cId="3517063215" sldId="270"/>
            <ac:spMk id="74" creationId="{FEC17707-EF22-EDD9-43D8-313CB5580BB4}"/>
          </ac:spMkLst>
        </pc:spChg>
        <pc:spChg chg="add mod">
          <ac:chgData name="Ron Keidar" userId="bd522e22234dfd79" providerId="LiveId" clId="{56058D96-654D-4CDF-AD30-EDF8B7ECEB47}" dt="2022-06-03T06:29:30.155" v="3170" actId="12788"/>
          <ac:spMkLst>
            <pc:docMk/>
            <pc:sldMk cId="3517063215" sldId="270"/>
            <ac:spMk id="75" creationId="{765C722A-8DD4-7118-662C-944B572DB5B8}"/>
          </ac:spMkLst>
        </pc:spChg>
        <pc:spChg chg="mod">
          <ac:chgData name="Ron Keidar" userId="bd522e22234dfd79" providerId="LiveId" clId="{56058D96-654D-4CDF-AD30-EDF8B7ECEB47}" dt="2022-06-03T06:13:36.543" v="2890"/>
          <ac:spMkLst>
            <pc:docMk/>
            <pc:sldMk cId="3517063215" sldId="270"/>
            <ac:spMk id="76" creationId="{D6309D24-E5A0-4347-A764-8DBC1B3BB291}"/>
          </ac:spMkLst>
        </pc:spChg>
        <pc:spChg chg="add mod">
          <ac:chgData name="Ron Keidar" userId="bd522e22234dfd79" providerId="LiveId" clId="{56058D96-654D-4CDF-AD30-EDF8B7ECEB47}" dt="2022-06-03T06:29:30.155" v="3170" actId="12788"/>
          <ac:spMkLst>
            <pc:docMk/>
            <pc:sldMk cId="3517063215" sldId="270"/>
            <ac:spMk id="77" creationId="{5FC160EA-5BF2-18AC-1ED4-AC4C834EE500}"/>
          </ac:spMkLst>
        </pc:spChg>
        <pc:spChg chg="mod">
          <ac:chgData name="Ron Keidar" userId="bd522e22234dfd79" providerId="LiveId" clId="{56058D96-654D-4CDF-AD30-EDF8B7ECEB47}" dt="2022-06-02T04:40:48.766" v="1098" actId="1037"/>
          <ac:spMkLst>
            <pc:docMk/>
            <pc:sldMk cId="3517063215" sldId="270"/>
            <ac:spMk id="80" creationId="{B2C278D9-87F8-4260-9D6E-D8C617BCA0A8}"/>
          </ac:spMkLst>
        </pc:spChg>
        <pc:spChg chg="add mod">
          <ac:chgData name="Ron Keidar" userId="bd522e22234dfd79" providerId="LiveId" clId="{56058D96-654D-4CDF-AD30-EDF8B7ECEB47}" dt="2022-06-03T06:29:39.485" v="3172" actId="1035"/>
          <ac:spMkLst>
            <pc:docMk/>
            <pc:sldMk cId="3517063215" sldId="270"/>
            <ac:spMk id="83" creationId="{85CAAF5D-EE5B-1636-1526-DB81EA3C1152}"/>
          </ac:spMkLst>
        </pc:spChg>
        <pc:grpChg chg="mod">
          <ac:chgData name="Ron Keidar" userId="bd522e22234dfd79" providerId="LiveId" clId="{56058D96-654D-4CDF-AD30-EDF8B7ECEB47}" dt="2022-06-02T04:34:42.126" v="972" actId="688"/>
          <ac:grpSpMkLst>
            <pc:docMk/>
            <pc:sldMk cId="3517063215" sldId="270"/>
            <ac:grpSpMk id="55" creationId="{7F6C51E5-B691-49B9-BA2C-94B7C5B2DB83}"/>
          </ac:grpSpMkLst>
        </pc:grpChg>
        <pc:grpChg chg="mod">
          <ac:chgData name="Ron Keidar" userId="bd522e22234dfd79" providerId="LiveId" clId="{56058D96-654D-4CDF-AD30-EDF8B7ECEB47}" dt="2022-06-02T04:37:16.792" v="1045" actId="1035"/>
          <ac:grpSpMkLst>
            <pc:docMk/>
            <pc:sldMk cId="3517063215" sldId="270"/>
            <ac:grpSpMk id="56" creationId="{D8DD5DC5-C802-416C-887C-747F1F2008DA}"/>
          </ac:grpSpMkLst>
        </pc:grpChg>
        <pc:grpChg chg="add del mod">
          <ac:chgData name="Ron Keidar" userId="bd522e22234dfd79" providerId="LiveId" clId="{56058D96-654D-4CDF-AD30-EDF8B7ECEB47}" dt="2022-06-03T05:24:45.235" v="2330"/>
          <ac:grpSpMkLst>
            <pc:docMk/>
            <pc:sldMk cId="3517063215" sldId="270"/>
            <ac:grpSpMk id="64" creationId="{1849EB68-937C-B54B-CFB2-D4E0F48DB208}"/>
          </ac:grpSpMkLst>
        </pc:grpChg>
        <pc:picChg chg="mod">
          <ac:chgData name="Ron Keidar" userId="bd522e22234dfd79" providerId="LiveId" clId="{56058D96-654D-4CDF-AD30-EDF8B7ECEB47}" dt="2022-06-06T04:38:41.586" v="5135" actId="1038"/>
          <ac:picMkLst>
            <pc:docMk/>
            <pc:sldMk cId="3517063215" sldId="270"/>
            <ac:picMk id="42" creationId="{5C991C3C-005E-9099-A19A-8BD52E91B8F3}"/>
          </ac:picMkLst>
        </pc:picChg>
        <pc:cxnChg chg="mod">
          <ac:chgData name="Ron Keidar" userId="bd522e22234dfd79" providerId="LiveId" clId="{56058D96-654D-4CDF-AD30-EDF8B7ECEB47}" dt="2022-06-02T06:28:00.199" v="2225" actId="14100"/>
          <ac:cxnSpMkLst>
            <pc:docMk/>
            <pc:sldMk cId="3517063215" sldId="270"/>
            <ac:cxnSpMk id="5" creationId="{5D66508F-0450-49A5-A1CD-13B85C94B0CE}"/>
          </ac:cxnSpMkLst>
        </pc:cxnChg>
        <pc:cxnChg chg="mod">
          <ac:chgData name="Ron Keidar" userId="bd522e22234dfd79" providerId="LiveId" clId="{56058D96-654D-4CDF-AD30-EDF8B7ECEB47}" dt="2022-06-02T06:27:42.434" v="2222" actId="1038"/>
          <ac:cxnSpMkLst>
            <pc:docMk/>
            <pc:sldMk cId="3517063215" sldId="270"/>
            <ac:cxnSpMk id="9" creationId="{546BC183-0F6A-4D4E-9FE9-4E1A816D4D99}"/>
          </ac:cxnSpMkLst>
        </pc:cxnChg>
        <pc:cxnChg chg="mod">
          <ac:chgData name="Ron Keidar" userId="bd522e22234dfd79" providerId="LiveId" clId="{56058D96-654D-4CDF-AD30-EDF8B7ECEB47}" dt="2022-06-03T06:29:30.155" v="3170" actId="12788"/>
          <ac:cxnSpMkLst>
            <pc:docMk/>
            <pc:sldMk cId="3517063215" sldId="270"/>
            <ac:cxnSpMk id="12" creationId="{A52FF34A-45D2-6F16-BEED-3346701D1237}"/>
          </ac:cxnSpMkLst>
        </pc:cxnChg>
        <pc:cxnChg chg="mod">
          <ac:chgData name="Ron Keidar" userId="bd522e22234dfd79" providerId="LiveId" clId="{56058D96-654D-4CDF-AD30-EDF8B7ECEB47}" dt="2022-06-02T04:44:52.926" v="1392" actId="1037"/>
          <ac:cxnSpMkLst>
            <pc:docMk/>
            <pc:sldMk cId="3517063215" sldId="270"/>
            <ac:cxnSpMk id="44" creationId="{52E879E8-32FD-26CC-828B-EBBA231C84F9}"/>
          </ac:cxnSpMkLst>
        </pc:cxnChg>
        <pc:cxnChg chg="del mod">
          <ac:chgData name="Ron Keidar" userId="bd522e22234dfd79" providerId="LiveId" clId="{56058D96-654D-4CDF-AD30-EDF8B7ECEB47}" dt="2022-06-02T04:42:41.497" v="1162" actId="478"/>
          <ac:cxnSpMkLst>
            <pc:docMk/>
            <pc:sldMk cId="3517063215" sldId="270"/>
            <ac:cxnSpMk id="48" creationId="{8FBB6663-4E95-6C34-A7E5-CC489518690E}"/>
          </ac:cxnSpMkLst>
        </pc:cxnChg>
        <pc:cxnChg chg="mod">
          <ac:chgData name="Ron Keidar" userId="bd522e22234dfd79" providerId="LiveId" clId="{56058D96-654D-4CDF-AD30-EDF8B7ECEB47}" dt="2022-06-02T04:37:40.159" v="1048" actId="14100"/>
          <ac:cxnSpMkLst>
            <pc:docMk/>
            <pc:sldMk cId="3517063215" sldId="270"/>
            <ac:cxnSpMk id="50" creationId="{48233E66-8F3B-430C-BBE9-E44D680AA377}"/>
          </ac:cxnSpMkLst>
        </pc:cxnChg>
        <pc:cxnChg chg="mod">
          <ac:chgData name="Ron Keidar" userId="bd522e22234dfd79" providerId="LiveId" clId="{56058D96-654D-4CDF-AD30-EDF8B7ECEB47}" dt="2022-06-02T06:28:17.685" v="2226" actId="14100"/>
          <ac:cxnSpMkLst>
            <pc:docMk/>
            <pc:sldMk cId="3517063215" sldId="270"/>
            <ac:cxnSpMk id="62" creationId="{82730843-85ED-4ADF-B868-4C3B2747A5FB}"/>
          </ac:cxnSpMkLst>
        </pc:cxnChg>
        <pc:cxnChg chg="mod">
          <ac:chgData name="Ron Keidar" userId="bd522e22234dfd79" providerId="LiveId" clId="{56058D96-654D-4CDF-AD30-EDF8B7ECEB47}" dt="2022-06-02T06:27:42.434" v="2222" actId="1038"/>
          <ac:cxnSpMkLst>
            <pc:docMk/>
            <pc:sldMk cId="3517063215" sldId="270"/>
            <ac:cxnSpMk id="65" creationId="{097B7CDF-0704-80DC-53C9-545E8612862D}"/>
          </ac:cxnSpMkLst>
        </pc:cxnChg>
        <pc:cxnChg chg="mod">
          <ac:chgData name="Ron Keidar" userId="bd522e22234dfd79" providerId="LiveId" clId="{56058D96-654D-4CDF-AD30-EDF8B7ECEB47}" dt="2022-06-03T05:24:43.117" v="2329"/>
          <ac:cxnSpMkLst>
            <pc:docMk/>
            <pc:sldMk cId="3517063215" sldId="270"/>
            <ac:cxnSpMk id="70" creationId="{A05499EF-E702-6573-4322-5F7F808291D3}"/>
          </ac:cxnSpMkLst>
        </pc:cxnChg>
        <pc:cxnChg chg="mod">
          <ac:chgData name="Ron Keidar" userId="bd522e22234dfd79" providerId="LiveId" clId="{56058D96-654D-4CDF-AD30-EDF8B7ECEB47}" dt="2022-06-03T06:29:30.155" v="3170" actId="12788"/>
          <ac:cxnSpMkLst>
            <pc:docMk/>
            <pc:sldMk cId="3517063215" sldId="270"/>
            <ac:cxnSpMk id="78" creationId="{2B8F780B-E360-4796-8950-B8B5AE34D802}"/>
          </ac:cxnSpMkLst>
        </pc:cxnChg>
        <pc:cxnChg chg="mod">
          <ac:chgData name="Ron Keidar" userId="bd522e22234dfd79" providerId="LiveId" clId="{56058D96-654D-4CDF-AD30-EDF8B7ECEB47}" dt="2022-06-02T04:40:58.529" v="1099" actId="14100"/>
          <ac:cxnSpMkLst>
            <pc:docMk/>
            <pc:sldMk cId="3517063215" sldId="270"/>
            <ac:cxnSpMk id="81" creationId="{200FFCD9-F653-4696-A8FC-3140C1AC336A}"/>
          </ac:cxnSpMkLst>
        </pc:cxnChg>
      </pc:sldChg>
      <pc:sldChg chg="modSp mod">
        <pc:chgData name="Ron Keidar" userId="bd522e22234dfd79" providerId="LiveId" clId="{56058D96-654D-4CDF-AD30-EDF8B7ECEB47}" dt="2022-06-06T03:03:46.470" v="4978" actId="404"/>
        <pc:sldMkLst>
          <pc:docMk/>
          <pc:sldMk cId="686519359" sldId="273"/>
        </pc:sldMkLst>
        <pc:spChg chg="mod">
          <ac:chgData name="Ron Keidar" userId="bd522e22234dfd79" providerId="LiveId" clId="{56058D96-654D-4CDF-AD30-EDF8B7ECEB47}" dt="2022-06-06T03:03:46.470" v="4978" actId="404"/>
          <ac:spMkLst>
            <pc:docMk/>
            <pc:sldMk cId="686519359" sldId="273"/>
            <ac:spMk id="5" creationId="{87DEF291-5B32-4602-9E11-1210D6DED3AF}"/>
          </ac:spMkLst>
        </pc:spChg>
        <pc:cxnChg chg="mod">
          <ac:chgData name="Ron Keidar" userId="bd522e22234dfd79" providerId="LiveId" clId="{56058D96-654D-4CDF-AD30-EDF8B7ECEB47}" dt="2022-06-06T03:03:46.470" v="4978" actId="404"/>
          <ac:cxnSpMkLst>
            <pc:docMk/>
            <pc:sldMk cId="686519359" sldId="273"/>
            <ac:cxnSpMk id="7" creationId="{EEA55D6E-4AE3-4219-91D5-E37754E43008}"/>
          </ac:cxnSpMkLst>
        </pc:cxnChg>
      </pc:sldChg>
      <pc:sldChg chg="modSp mod">
        <pc:chgData name="Ron Keidar" userId="bd522e22234dfd79" providerId="LiveId" clId="{56058D96-654D-4CDF-AD30-EDF8B7ECEB47}" dt="2022-06-06T03:03:01.854" v="4972" actId="404"/>
        <pc:sldMkLst>
          <pc:docMk/>
          <pc:sldMk cId="3607425193" sldId="274"/>
        </pc:sldMkLst>
        <pc:spChg chg="mod">
          <ac:chgData name="Ron Keidar" userId="bd522e22234dfd79" providerId="LiveId" clId="{56058D96-654D-4CDF-AD30-EDF8B7ECEB47}" dt="2022-06-06T03:03:01.854" v="4972" actId="404"/>
          <ac:spMkLst>
            <pc:docMk/>
            <pc:sldMk cId="3607425193" sldId="274"/>
            <ac:spMk id="5" creationId="{87DEF291-5B32-4602-9E11-1210D6DED3AF}"/>
          </ac:spMkLst>
        </pc:spChg>
        <pc:spChg chg="mod">
          <ac:chgData name="Ron Keidar" userId="bd522e22234dfd79" providerId="LiveId" clId="{56058D96-654D-4CDF-AD30-EDF8B7ECEB47}" dt="2022-06-06T03:02:54.633" v="4970" actId="404"/>
          <ac:spMkLst>
            <pc:docMk/>
            <pc:sldMk cId="3607425193" sldId="274"/>
            <ac:spMk id="61" creationId="{B7382AFC-4149-4C92-A81A-D9366F7771BB}"/>
          </ac:spMkLst>
        </pc:spChg>
        <pc:cxnChg chg="mod">
          <ac:chgData name="Ron Keidar" userId="bd522e22234dfd79" providerId="LiveId" clId="{56058D96-654D-4CDF-AD30-EDF8B7ECEB47}" dt="2022-06-06T03:02:54.633" v="4970" actId="404"/>
          <ac:cxnSpMkLst>
            <pc:docMk/>
            <pc:sldMk cId="3607425193" sldId="274"/>
            <ac:cxnSpMk id="30" creationId="{0286F69D-F21E-4D60-9AA3-BD66E0D2087D}"/>
          </ac:cxnSpMkLst>
        </pc:cxnChg>
        <pc:cxnChg chg="mod">
          <ac:chgData name="Ron Keidar" userId="bd522e22234dfd79" providerId="LiveId" clId="{56058D96-654D-4CDF-AD30-EDF8B7ECEB47}" dt="2022-06-06T03:03:01.854" v="4972" actId="404"/>
          <ac:cxnSpMkLst>
            <pc:docMk/>
            <pc:sldMk cId="3607425193" sldId="274"/>
            <ac:cxnSpMk id="45" creationId="{E1CFBA63-C9CE-4503-BFDD-894CEE698A4A}"/>
          </ac:cxnSpMkLst>
        </pc:cxnChg>
      </pc:sldChg>
      <pc:sldChg chg="modSp mod">
        <pc:chgData name="Ron Keidar" userId="bd522e22234dfd79" providerId="LiveId" clId="{56058D96-654D-4CDF-AD30-EDF8B7ECEB47}" dt="2022-05-22T18:27:31.899" v="390" actId="20577"/>
        <pc:sldMkLst>
          <pc:docMk/>
          <pc:sldMk cId="2373000947" sldId="275"/>
        </pc:sldMkLst>
        <pc:graphicFrameChg chg="modGraphic">
          <ac:chgData name="Ron Keidar" userId="bd522e22234dfd79" providerId="LiveId" clId="{56058D96-654D-4CDF-AD30-EDF8B7ECEB47}" dt="2022-05-22T18:27:31.899" v="390" actId="20577"/>
          <ac:graphicFrameMkLst>
            <pc:docMk/>
            <pc:sldMk cId="2373000947" sldId="275"/>
            <ac:graphicFrameMk id="3" creationId="{445C3134-7AEA-45C0-B554-9C3721A651EE}"/>
          </ac:graphicFrameMkLst>
        </pc:graphicFrameChg>
      </pc:sldChg>
      <pc:sldChg chg="addSp delSp modSp mod">
        <pc:chgData name="Ron Keidar" userId="bd522e22234dfd79" providerId="LiveId" clId="{56058D96-654D-4CDF-AD30-EDF8B7ECEB47}" dt="2022-05-18T22:07:28.389" v="43" actId="6549"/>
        <pc:sldMkLst>
          <pc:docMk/>
          <pc:sldMk cId="3352378055" sldId="277"/>
        </pc:sldMkLst>
        <pc:spChg chg="del">
          <ac:chgData name="Ron Keidar" userId="bd522e22234dfd79" providerId="LiveId" clId="{56058D96-654D-4CDF-AD30-EDF8B7ECEB47}" dt="2022-05-18T22:06:50.506" v="30" actId="478"/>
          <ac:spMkLst>
            <pc:docMk/>
            <pc:sldMk cId="3352378055" sldId="277"/>
            <ac:spMk id="10" creationId="{1FF4FADB-6AAB-4322-BA95-D3E7540CCA40}"/>
          </ac:spMkLst>
        </pc:spChg>
        <pc:spChg chg="add mod">
          <ac:chgData name="Ron Keidar" userId="bd522e22234dfd79" providerId="LiveId" clId="{56058D96-654D-4CDF-AD30-EDF8B7ECEB47}" dt="2022-05-18T22:07:28.389" v="43" actId="6549"/>
          <ac:spMkLst>
            <pc:docMk/>
            <pc:sldMk cId="3352378055" sldId="277"/>
            <ac:spMk id="12" creationId="{EC92F7E5-2629-1A32-5661-12B67655FB87}"/>
          </ac:spMkLst>
        </pc:spChg>
      </pc:sldChg>
      <pc:sldChg chg="addSp delSp modSp mod">
        <pc:chgData name="Ron Keidar" userId="bd522e22234dfd79" providerId="LiveId" clId="{56058D96-654D-4CDF-AD30-EDF8B7ECEB47}" dt="2022-06-06T05:03:44.519" v="5809"/>
        <pc:sldMkLst>
          <pc:docMk/>
          <pc:sldMk cId="825633959" sldId="278"/>
        </pc:sldMkLst>
        <pc:spChg chg="mod">
          <ac:chgData name="Ron Keidar" userId="bd522e22234dfd79" providerId="LiveId" clId="{56058D96-654D-4CDF-AD30-EDF8B7ECEB47}" dt="2022-06-06T05:03:44.519" v="5809"/>
          <ac:spMkLst>
            <pc:docMk/>
            <pc:sldMk cId="825633959" sldId="278"/>
            <ac:spMk id="14" creationId="{96B58E0C-63D2-42CF-8C40-1294564D9E39}"/>
          </ac:spMkLst>
        </pc:spChg>
        <pc:spChg chg="mod">
          <ac:chgData name="Ron Keidar" userId="bd522e22234dfd79" providerId="LiveId" clId="{56058D96-654D-4CDF-AD30-EDF8B7ECEB47}" dt="2022-06-06T04:43:56.731" v="5182" actId="255"/>
          <ac:spMkLst>
            <pc:docMk/>
            <pc:sldMk cId="825633959" sldId="278"/>
            <ac:spMk id="30" creationId="{27D305C6-833D-80DC-8206-F56304748984}"/>
          </ac:spMkLst>
        </pc:spChg>
        <pc:spChg chg="add mod">
          <ac:chgData name="Ron Keidar" userId="bd522e22234dfd79" providerId="LiveId" clId="{56058D96-654D-4CDF-AD30-EDF8B7ECEB47}" dt="2022-06-02T06:14:33.726" v="2183"/>
          <ac:spMkLst>
            <pc:docMk/>
            <pc:sldMk cId="825633959" sldId="278"/>
            <ac:spMk id="32" creationId="{D60F7231-0693-4CAF-FFC5-417EDDD73F77}"/>
          </ac:spMkLst>
        </pc:spChg>
        <pc:spChg chg="add mod">
          <ac:chgData name="Ron Keidar" userId="bd522e22234dfd79" providerId="LiveId" clId="{56058D96-654D-4CDF-AD30-EDF8B7ECEB47}" dt="2022-06-02T06:20:50.436" v="2195" actId="14100"/>
          <ac:spMkLst>
            <pc:docMk/>
            <pc:sldMk cId="825633959" sldId="278"/>
            <ac:spMk id="33" creationId="{0F056C58-F52F-6ABA-2509-4620EE4BF0D2}"/>
          </ac:spMkLst>
        </pc:spChg>
        <pc:spChg chg="del mod">
          <ac:chgData name="Ron Keidar" userId="bd522e22234dfd79" providerId="LiveId" clId="{56058D96-654D-4CDF-AD30-EDF8B7ECEB47}" dt="2022-06-02T06:14:04.992" v="2180" actId="478"/>
          <ac:spMkLst>
            <pc:docMk/>
            <pc:sldMk cId="825633959" sldId="278"/>
            <ac:spMk id="58" creationId="{798B4252-399A-47F6-9B3E-70F1F2BEAC9D}"/>
          </ac:spMkLst>
        </pc:spChg>
        <pc:spChg chg="mod">
          <ac:chgData name="Ron Keidar" userId="bd522e22234dfd79" providerId="LiveId" clId="{56058D96-654D-4CDF-AD30-EDF8B7ECEB47}" dt="2022-06-02T06:20:50.436" v="2195" actId="14100"/>
          <ac:spMkLst>
            <pc:docMk/>
            <pc:sldMk cId="825633959" sldId="278"/>
            <ac:spMk id="59" creationId="{C31C91C4-7ABB-4340-AE89-4363A423E1F4}"/>
          </ac:spMkLst>
        </pc:spChg>
        <pc:spChg chg="mod">
          <ac:chgData name="Ron Keidar" userId="bd522e22234dfd79" providerId="LiveId" clId="{56058D96-654D-4CDF-AD30-EDF8B7ECEB47}" dt="2022-06-06T02:16:14.091" v="3963" actId="108"/>
          <ac:spMkLst>
            <pc:docMk/>
            <pc:sldMk cId="825633959" sldId="278"/>
            <ac:spMk id="1040" creationId="{3036A34F-87E3-4CAD-910D-E76DFED40169}"/>
          </ac:spMkLst>
        </pc:spChg>
        <pc:cxnChg chg="mod">
          <ac:chgData name="Ron Keidar" userId="bd522e22234dfd79" providerId="LiveId" clId="{56058D96-654D-4CDF-AD30-EDF8B7ECEB47}" dt="2022-06-06T04:44:25.348" v="5185" actId="14100"/>
          <ac:cxnSpMkLst>
            <pc:docMk/>
            <pc:sldMk cId="825633959" sldId="278"/>
            <ac:cxnSpMk id="5" creationId="{EA63498C-6B3E-42DD-ADAC-9859480DEAE0}"/>
          </ac:cxnSpMkLst>
        </pc:cxnChg>
        <pc:cxnChg chg="mod">
          <ac:chgData name="Ron Keidar" userId="bd522e22234dfd79" providerId="LiveId" clId="{56058D96-654D-4CDF-AD30-EDF8B7ECEB47}" dt="2022-06-06T04:43:56.731" v="5182" actId="255"/>
          <ac:cxnSpMkLst>
            <pc:docMk/>
            <pc:sldMk cId="825633959" sldId="278"/>
            <ac:cxnSpMk id="50" creationId="{1EF30193-D8FF-49DB-B8EC-DBAA5E2776EB}"/>
          </ac:cxnSpMkLst>
        </pc:cxnChg>
        <pc:cxnChg chg="mod">
          <ac:chgData name="Ron Keidar" userId="bd522e22234dfd79" providerId="LiveId" clId="{56058D96-654D-4CDF-AD30-EDF8B7ECEB47}" dt="2022-06-06T04:43:56.731" v="5182" actId="255"/>
          <ac:cxnSpMkLst>
            <pc:docMk/>
            <pc:sldMk cId="825633959" sldId="278"/>
            <ac:cxnSpMk id="1028" creationId="{8AF48667-5FF4-4706-9E1C-108D1BE755EE}"/>
          </ac:cxnSpMkLst>
        </pc:cxnChg>
      </pc:sldChg>
      <pc:sldChg chg="addSp modSp mod">
        <pc:chgData name="Ron Keidar" userId="bd522e22234dfd79" providerId="LiveId" clId="{56058D96-654D-4CDF-AD30-EDF8B7ECEB47}" dt="2022-05-22T18:24:17.593" v="378" actId="6549"/>
        <pc:sldMkLst>
          <pc:docMk/>
          <pc:sldMk cId="3744779624" sldId="280"/>
        </pc:sldMkLst>
        <pc:spChg chg="add mod">
          <ac:chgData name="Ron Keidar" userId="bd522e22234dfd79" providerId="LiveId" clId="{56058D96-654D-4CDF-AD30-EDF8B7ECEB47}" dt="2022-05-22T18:24:17.593" v="378" actId="6549"/>
          <ac:spMkLst>
            <pc:docMk/>
            <pc:sldMk cId="3744779624" sldId="280"/>
            <ac:spMk id="2" creationId="{091C7705-512A-D5B1-13A4-F95D55811649}"/>
          </ac:spMkLst>
        </pc:spChg>
      </pc:sldChg>
      <pc:sldChg chg="addSp delSp modSp mod">
        <pc:chgData name="Ron Keidar" userId="bd522e22234dfd79" providerId="LiveId" clId="{56058D96-654D-4CDF-AD30-EDF8B7ECEB47}" dt="2022-05-22T18:24:23.472" v="380" actId="6549"/>
        <pc:sldMkLst>
          <pc:docMk/>
          <pc:sldMk cId="9788344" sldId="281"/>
        </pc:sldMkLst>
        <pc:spChg chg="del">
          <ac:chgData name="Ron Keidar" userId="bd522e22234dfd79" providerId="LiveId" clId="{56058D96-654D-4CDF-AD30-EDF8B7ECEB47}" dt="2022-05-18T07:14:05.513" v="10" actId="478"/>
          <ac:spMkLst>
            <pc:docMk/>
            <pc:sldMk cId="9788344" sldId="281"/>
            <ac:spMk id="8" creationId="{083389E3-5670-49CD-9363-3DC3D46EC1D4}"/>
          </ac:spMkLst>
        </pc:spChg>
        <pc:spChg chg="del">
          <ac:chgData name="Ron Keidar" userId="bd522e22234dfd79" providerId="LiveId" clId="{56058D96-654D-4CDF-AD30-EDF8B7ECEB47}" dt="2022-05-18T07:14:08.184" v="11" actId="478"/>
          <ac:spMkLst>
            <pc:docMk/>
            <pc:sldMk cId="9788344" sldId="281"/>
            <ac:spMk id="9" creationId="{CFF7EBD3-D2BA-48EA-851B-B7400B93A6AB}"/>
          </ac:spMkLst>
        </pc:spChg>
        <pc:spChg chg="add mod">
          <ac:chgData name="Ron Keidar" userId="bd522e22234dfd79" providerId="LiveId" clId="{56058D96-654D-4CDF-AD30-EDF8B7ECEB47}" dt="2022-05-22T18:24:23.472" v="380" actId="6549"/>
          <ac:spMkLst>
            <pc:docMk/>
            <pc:sldMk cId="9788344" sldId="281"/>
            <ac:spMk id="13" creationId="{A0B05335-D813-0960-AB8C-249EBCEA0B8F}"/>
          </ac:spMkLst>
        </pc:spChg>
      </pc:sldChg>
      <pc:sldChg chg="addSp delSp modSp mod">
        <pc:chgData name="Ron Keidar" userId="bd522e22234dfd79" providerId="LiveId" clId="{56058D96-654D-4CDF-AD30-EDF8B7ECEB47}" dt="2022-06-06T05:10:38.080" v="6215"/>
        <pc:sldMkLst>
          <pc:docMk/>
          <pc:sldMk cId="814623948" sldId="282"/>
        </pc:sldMkLst>
        <pc:spChg chg="mod">
          <ac:chgData name="Ron Keidar" userId="bd522e22234dfd79" providerId="LiveId" clId="{56058D96-654D-4CDF-AD30-EDF8B7ECEB47}" dt="2022-06-05T01:58:32.612" v="3627" actId="1076"/>
          <ac:spMkLst>
            <pc:docMk/>
            <pc:sldMk cId="814623948" sldId="282"/>
            <ac:spMk id="5" creationId="{438E741D-940C-49CF-A062-A3AD42708A8B}"/>
          </ac:spMkLst>
        </pc:spChg>
        <pc:spChg chg="del">
          <ac:chgData name="Ron Keidar" userId="bd522e22234dfd79" providerId="LiveId" clId="{56058D96-654D-4CDF-AD30-EDF8B7ECEB47}" dt="2022-06-05T01:55:49.143" v="3561" actId="478"/>
          <ac:spMkLst>
            <pc:docMk/>
            <pc:sldMk cId="814623948" sldId="282"/>
            <ac:spMk id="6" creationId="{C87E3828-21E3-4114-8BFD-2A7A73DA65CA}"/>
          </ac:spMkLst>
        </pc:spChg>
        <pc:spChg chg="del">
          <ac:chgData name="Ron Keidar" userId="bd522e22234dfd79" providerId="LiveId" clId="{56058D96-654D-4CDF-AD30-EDF8B7ECEB47}" dt="2022-06-05T01:56:30.155" v="3584" actId="478"/>
          <ac:spMkLst>
            <pc:docMk/>
            <pc:sldMk cId="814623948" sldId="282"/>
            <ac:spMk id="7" creationId="{E2372AB5-1066-460C-88DA-4FD8E5C3ADA9}"/>
          </ac:spMkLst>
        </pc:spChg>
        <pc:spChg chg="mod">
          <ac:chgData name="Ron Keidar" userId="bd522e22234dfd79" providerId="LiveId" clId="{56058D96-654D-4CDF-AD30-EDF8B7ECEB47}" dt="2022-06-05T02:03:02.959" v="3761" actId="20577"/>
          <ac:spMkLst>
            <pc:docMk/>
            <pc:sldMk cId="814623948" sldId="282"/>
            <ac:spMk id="8" creationId="{28071295-7FBE-431D-A512-56AF088F8291}"/>
          </ac:spMkLst>
        </pc:spChg>
        <pc:spChg chg="del">
          <ac:chgData name="Ron Keidar" userId="bd522e22234dfd79" providerId="LiveId" clId="{56058D96-654D-4CDF-AD30-EDF8B7ECEB47}" dt="2022-06-05T01:56:47.742" v="3592" actId="478"/>
          <ac:spMkLst>
            <pc:docMk/>
            <pc:sldMk cId="814623948" sldId="282"/>
            <ac:spMk id="12" creationId="{7A2B8104-D39E-4995-803D-83536B26467F}"/>
          </ac:spMkLst>
        </pc:spChg>
        <pc:spChg chg="mod">
          <ac:chgData name="Ron Keidar" userId="bd522e22234dfd79" providerId="LiveId" clId="{56058D96-654D-4CDF-AD30-EDF8B7ECEB47}" dt="2022-06-05T02:03:49.163" v="3781" actId="1037"/>
          <ac:spMkLst>
            <pc:docMk/>
            <pc:sldMk cId="814623948" sldId="282"/>
            <ac:spMk id="16" creationId="{E17F45E1-B5B3-4B1D-AFD6-AC5E7FEB2ACF}"/>
          </ac:spMkLst>
        </pc:spChg>
        <pc:spChg chg="del mod">
          <ac:chgData name="Ron Keidar" userId="bd522e22234dfd79" providerId="LiveId" clId="{56058D96-654D-4CDF-AD30-EDF8B7ECEB47}" dt="2022-06-05T02:02:42.886" v="3749" actId="478"/>
          <ac:spMkLst>
            <pc:docMk/>
            <pc:sldMk cId="814623948" sldId="282"/>
            <ac:spMk id="20" creationId="{224C2C9F-5459-4CB8-977E-006495E97C7C}"/>
          </ac:spMkLst>
        </pc:spChg>
        <pc:spChg chg="add mod">
          <ac:chgData name="Ron Keidar" userId="bd522e22234dfd79" providerId="LiveId" clId="{56058D96-654D-4CDF-AD30-EDF8B7ECEB47}" dt="2022-06-05T02:02:49.783" v="3757" actId="20577"/>
          <ac:spMkLst>
            <pc:docMk/>
            <pc:sldMk cId="814623948" sldId="282"/>
            <ac:spMk id="22" creationId="{26EBF11D-6019-51BE-DA8D-73632A1DB9D2}"/>
          </ac:spMkLst>
        </pc:spChg>
        <pc:spChg chg="add mod">
          <ac:chgData name="Ron Keidar" userId="bd522e22234dfd79" providerId="LiveId" clId="{56058D96-654D-4CDF-AD30-EDF8B7ECEB47}" dt="2022-06-05T02:01:22.498" v="3739" actId="14100"/>
          <ac:spMkLst>
            <pc:docMk/>
            <pc:sldMk cId="814623948" sldId="282"/>
            <ac:spMk id="25" creationId="{241588B4-01B1-F3F8-1DB3-EACFD7CFEEBD}"/>
          </ac:spMkLst>
        </pc:spChg>
        <pc:spChg chg="add mod">
          <ac:chgData name="Ron Keidar" userId="bd522e22234dfd79" providerId="LiveId" clId="{56058D96-654D-4CDF-AD30-EDF8B7ECEB47}" dt="2022-06-05T02:03:24.275" v="3764" actId="1076"/>
          <ac:spMkLst>
            <pc:docMk/>
            <pc:sldMk cId="814623948" sldId="282"/>
            <ac:spMk id="39" creationId="{BE0B8B7B-EAC3-FC3A-9A5D-940AA75F8470}"/>
          </ac:spMkLst>
        </pc:spChg>
        <pc:spChg chg="mod">
          <ac:chgData name="Ron Keidar" userId="bd522e22234dfd79" providerId="LiveId" clId="{56058D96-654D-4CDF-AD30-EDF8B7ECEB47}" dt="2022-06-06T05:10:38.080" v="6215"/>
          <ac:spMkLst>
            <pc:docMk/>
            <pc:sldMk cId="814623948" sldId="282"/>
            <ac:spMk id="60" creationId="{240250E3-A821-4528-8E04-10F76620023F}"/>
          </ac:spMkLst>
        </pc:spChg>
        <pc:spChg chg="mod">
          <ac:chgData name="Ron Keidar" userId="bd522e22234dfd79" providerId="LiveId" clId="{56058D96-654D-4CDF-AD30-EDF8B7ECEB47}" dt="2022-06-05T01:58:29.228" v="3625" actId="164"/>
          <ac:spMkLst>
            <pc:docMk/>
            <pc:sldMk cId="814623948" sldId="282"/>
            <ac:spMk id="75" creationId="{8DCEAE88-4D07-42C5-BCD7-30E76D4A7652}"/>
          </ac:spMkLst>
        </pc:spChg>
        <pc:spChg chg="del">
          <ac:chgData name="Ron Keidar" userId="bd522e22234dfd79" providerId="LiveId" clId="{56058D96-654D-4CDF-AD30-EDF8B7ECEB47}" dt="2022-06-05T01:55:18.906" v="3550" actId="478"/>
          <ac:spMkLst>
            <pc:docMk/>
            <pc:sldMk cId="814623948" sldId="282"/>
            <ac:spMk id="76" creationId="{0F78B946-FB9E-415E-9454-DFA420DFE60E}"/>
          </ac:spMkLst>
        </pc:spChg>
        <pc:spChg chg="del">
          <ac:chgData name="Ron Keidar" userId="bd522e22234dfd79" providerId="LiveId" clId="{56058D96-654D-4CDF-AD30-EDF8B7ECEB47}" dt="2022-06-05T02:02:00.689" v="3744" actId="478"/>
          <ac:spMkLst>
            <pc:docMk/>
            <pc:sldMk cId="814623948" sldId="282"/>
            <ac:spMk id="77" creationId="{C85411EE-D65A-4624-9646-D10945AC8927}"/>
          </ac:spMkLst>
        </pc:spChg>
        <pc:spChg chg="mod">
          <ac:chgData name="Ron Keidar" userId="bd522e22234dfd79" providerId="LiveId" clId="{56058D96-654D-4CDF-AD30-EDF8B7ECEB47}" dt="2022-06-05T02:01:43.916" v="3742" actId="1076"/>
          <ac:spMkLst>
            <pc:docMk/>
            <pc:sldMk cId="814623948" sldId="282"/>
            <ac:spMk id="84" creationId="{B62CEA64-E7DD-40DC-B037-433307F67662}"/>
          </ac:spMkLst>
        </pc:spChg>
        <pc:spChg chg="mod">
          <ac:chgData name="Ron Keidar" userId="bd522e22234dfd79" providerId="LiveId" clId="{56058D96-654D-4CDF-AD30-EDF8B7ECEB47}" dt="2022-06-05T01:54:45.068" v="3546" actId="12789"/>
          <ac:spMkLst>
            <pc:docMk/>
            <pc:sldMk cId="814623948" sldId="282"/>
            <ac:spMk id="90" creationId="{764C4AA9-CCD7-4E75-BDEE-5431C168B7D6}"/>
          </ac:spMkLst>
        </pc:spChg>
        <pc:spChg chg="add del mod">
          <ac:chgData name="Ron Keidar" userId="bd522e22234dfd79" providerId="LiveId" clId="{56058D96-654D-4CDF-AD30-EDF8B7ECEB47}" dt="2022-06-03T05:42:47.917" v="2507"/>
          <ac:spMkLst>
            <pc:docMk/>
            <pc:sldMk cId="814623948" sldId="282"/>
            <ac:spMk id="91" creationId="{50F8D69A-E555-1EB7-E624-F36D5764FD0C}"/>
          </ac:spMkLst>
        </pc:spChg>
        <pc:spChg chg="add mod">
          <ac:chgData name="Ron Keidar" userId="bd522e22234dfd79" providerId="LiveId" clId="{56058D96-654D-4CDF-AD30-EDF8B7ECEB47}" dt="2022-06-05T01:58:29.228" v="3625" actId="164"/>
          <ac:spMkLst>
            <pc:docMk/>
            <pc:sldMk cId="814623948" sldId="282"/>
            <ac:spMk id="100" creationId="{7A8DA342-9C83-B68C-7569-7B290BA80BE9}"/>
          </ac:spMkLst>
        </pc:spChg>
        <pc:spChg chg="add mod">
          <ac:chgData name="Ron Keidar" userId="bd522e22234dfd79" providerId="LiveId" clId="{56058D96-654D-4CDF-AD30-EDF8B7ECEB47}" dt="2022-06-05T02:09:57.006" v="3918" actId="14100"/>
          <ac:spMkLst>
            <pc:docMk/>
            <pc:sldMk cId="814623948" sldId="282"/>
            <ac:spMk id="101" creationId="{268D48FB-4F27-20C5-A3ED-CE6B4EA750EE}"/>
          </ac:spMkLst>
        </pc:spChg>
        <pc:spChg chg="mod">
          <ac:chgData name="Ron Keidar" userId="bd522e22234dfd79" providerId="LiveId" clId="{56058D96-654D-4CDF-AD30-EDF8B7ECEB47}" dt="2022-06-05T01:58:47.490" v="3629"/>
          <ac:spMkLst>
            <pc:docMk/>
            <pc:sldMk cId="814623948" sldId="282"/>
            <ac:spMk id="105" creationId="{5BE2DBF8-20CF-6FD1-7735-E751C2154C17}"/>
          </ac:spMkLst>
        </pc:spChg>
        <pc:spChg chg="mod">
          <ac:chgData name="Ron Keidar" userId="bd522e22234dfd79" providerId="LiveId" clId="{56058D96-654D-4CDF-AD30-EDF8B7ECEB47}" dt="2022-06-05T01:58:47.490" v="3629"/>
          <ac:spMkLst>
            <pc:docMk/>
            <pc:sldMk cId="814623948" sldId="282"/>
            <ac:spMk id="106" creationId="{AFA3E3BB-2875-6FA8-AA5B-8666ED3CAE72}"/>
          </ac:spMkLst>
        </pc:spChg>
        <pc:spChg chg="add del mod">
          <ac:chgData name="Ron Keidar" userId="bd522e22234dfd79" providerId="LiveId" clId="{56058D96-654D-4CDF-AD30-EDF8B7ECEB47}" dt="2022-06-05T01:59:28.647" v="3691"/>
          <ac:spMkLst>
            <pc:docMk/>
            <pc:sldMk cId="814623948" sldId="282"/>
            <ac:spMk id="108" creationId="{DF537986-115D-5A73-C661-3AC335136D20}"/>
          </ac:spMkLst>
        </pc:spChg>
        <pc:spChg chg="del">
          <ac:chgData name="Ron Keidar" userId="bd522e22234dfd79" providerId="LiveId" clId="{56058D96-654D-4CDF-AD30-EDF8B7ECEB47}" dt="2022-06-05T01:53:46.608" v="3533" actId="478"/>
          <ac:spMkLst>
            <pc:docMk/>
            <pc:sldMk cId="814623948" sldId="282"/>
            <ac:spMk id="109" creationId="{2A879E5B-961D-4381-AFC9-EA2D2700A893}"/>
          </ac:spMkLst>
        </pc:spChg>
        <pc:spChg chg="add mod">
          <ac:chgData name="Ron Keidar" userId="bd522e22234dfd79" providerId="LiveId" clId="{56058D96-654D-4CDF-AD30-EDF8B7ECEB47}" dt="2022-06-05T01:59:56.334" v="3697" actId="1076"/>
          <ac:spMkLst>
            <pc:docMk/>
            <pc:sldMk cId="814623948" sldId="282"/>
            <ac:spMk id="111" creationId="{AE4E3701-F81D-17B5-B880-B1D553DA6F06}"/>
          </ac:spMkLst>
        </pc:spChg>
        <pc:spChg chg="del">
          <ac:chgData name="Ron Keidar" userId="bd522e22234dfd79" providerId="LiveId" clId="{56058D96-654D-4CDF-AD30-EDF8B7ECEB47}" dt="2022-06-05T02:09:36.091" v="3917" actId="478"/>
          <ac:spMkLst>
            <pc:docMk/>
            <pc:sldMk cId="814623948" sldId="282"/>
            <ac:spMk id="114" creationId="{5D5AF8C7-57CD-4094-962D-AFFB3CE9E53A}"/>
          </ac:spMkLst>
        </pc:spChg>
        <pc:spChg chg="del">
          <ac:chgData name="Ron Keidar" userId="bd522e22234dfd79" providerId="LiveId" clId="{56058D96-654D-4CDF-AD30-EDF8B7ECEB47}" dt="2022-06-05T02:09:36.091" v="3917" actId="478"/>
          <ac:spMkLst>
            <pc:docMk/>
            <pc:sldMk cId="814623948" sldId="282"/>
            <ac:spMk id="115" creationId="{CBBC5873-EC19-43E1-BF86-72E23E3F7033}"/>
          </ac:spMkLst>
        </pc:spChg>
        <pc:spChg chg="del">
          <ac:chgData name="Ron Keidar" userId="bd522e22234dfd79" providerId="LiveId" clId="{56058D96-654D-4CDF-AD30-EDF8B7ECEB47}" dt="2022-06-05T02:09:36.091" v="3917" actId="478"/>
          <ac:spMkLst>
            <pc:docMk/>
            <pc:sldMk cId="814623948" sldId="282"/>
            <ac:spMk id="118" creationId="{333D53A6-5987-4F1F-A632-1FF92564900F}"/>
          </ac:spMkLst>
        </pc:spChg>
        <pc:spChg chg="mod">
          <ac:chgData name="Ron Keidar" userId="bd522e22234dfd79" providerId="LiveId" clId="{56058D96-654D-4CDF-AD30-EDF8B7ECEB47}" dt="2022-06-05T02:07:58.267" v="3900" actId="1037"/>
          <ac:spMkLst>
            <pc:docMk/>
            <pc:sldMk cId="814623948" sldId="282"/>
            <ac:spMk id="119" creationId="{F8154FDF-C0D7-46F7-9F5B-2C4BDBF09D00}"/>
          </ac:spMkLst>
        </pc:spChg>
        <pc:spChg chg="del">
          <ac:chgData name="Ron Keidar" userId="bd522e22234dfd79" providerId="LiveId" clId="{56058D96-654D-4CDF-AD30-EDF8B7ECEB47}" dt="2022-06-05T02:09:36.091" v="3917" actId="478"/>
          <ac:spMkLst>
            <pc:docMk/>
            <pc:sldMk cId="814623948" sldId="282"/>
            <ac:spMk id="120" creationId="{8A5BB5A5-424A-4D6D-BC64-2D3B25D90EAC}"/>
          </ac:spMkLst>
        </pc:spChg>
        <pc:spChg chg="del">
          <ac:chgData name="Ron Keidar" userId="bd522e22234dfd79" providerId="LiveId" clId="{56058D96-654D-4CDF-AD30-EDF8B7ECEB47}" dt="2022-06-05T02:09:36.091" v="3917" actId="478"/>
          <ac:spMkLst>
            <pc:docMk/>
            <pc:sldMk cId="814623948" sldId="282"/>
            <ac:spMk id="121" creationId="{DCC195AA-6BF7-48B8-A0A8-AD2B481E03BC}"/>
          </ac:spMkLst>
        </pc:spChg>
        <pc:spChg chg="mod">
          <ac:chgData name="Ron Keidar" userId="bd522e22234dfd79" providerId="LiveId" clId="{56058D96-654D-4CDF-AD30-EDF8B7ECEB47}" dt="2022-06-05T02:07:58.267" v="3900" actId="1037"/>
          <ac:spMkLst>
            <pc:docMk/>
            <pc:sldMk cId="814623948" sldId="282"/>
            <ac:spMk id="124" creationId="{42788A31-ED29-43BB-9B63-A634FCC6C30B}"/>
          </ac:spMkLst>
        </pc:spChg>
        <pc:spChg chg="add mod">
          <ac:chgData name="Ron Keidar" userId="bd522e22234dfd79" providerId="LiveId" clId="{56058D96-654D-4CDF-AD30-EDF8B7ECEB47}" dt="2022-06-05T02:03:36.737" v="3767" actId="20577"/>
          <ac:spMkLst>
            <pc:docMk/>
            <pc:sldMk cId="814623948" sldId="282"/>
            <ac:spMk id="126" creationId="{8A320021-FE64-2EF7-6BDA-2496CBED7FA5}"/>
          </ac:spMkLst>
        </pc:spChg>
        <pc:spChg chg="add mod">
          <ac:chgData name="Ron Keidar" userId="bd522e22234dfd79" providerId="LiveId" clId="{56058D96-654D-4CDF-AD30-EDF8B7ECEB47}" dt="2022-06-05T02:03:59.367" v="3783" actId="1076"/>
          <ac:spMkLst>
            <pc:docMk/>
            <pc:sldMk cId="814623948" sldId="282"/>
            <ac:spMk id="128" creationId="{6D07568C-F4C4-4ECD-E2F9-C8578759DBD2}"/>
          </ac:spMkLst>
        </pc:spChg>
        <pc:spChg chg="mod ord">
          <ac:chgData name="Ron Keidar" userId="bd522e22234dfd79" providerId="LiveId" clId="{56058D96-654D-4CDF-AD30-EDF8B7ECEB47}" dt="2022-06-05T02:09:06.014" v="3915" actId="1038"/>
          <ac:spMkLst>
            <pc:docMk/>
            <pc:sldMk cId="814623948" sldId="282"/>
            <ac:spMk id="131" creationId="{9886224F-CAA2-4EBC-A58B-02FD24426156}"/>
          </ac:spMkLst>
        </pc:spChg>
        <pc:spChg chg="add mod">
          <ac:chgData name="Ron Keidar" userId="bd522e22234dfd79" providerId="LiveId" clId="{56058D96-654D-4CDF-AD30-EDF8B7ECEB47}" dt="2022-06-05T02:04:27.444" v="3788" actId="14100"/>
          <ac:spMkLst>
            <pc:docMk/>
            <pc:sldMk cId="814623948" sldId="282"/>
            <ac:spMk id="132" creationId="{8DDC8F4B-0EFA-C8C6-9A49-4B7A996DF7AD}"/>
          </ac:spMkLst>
        </pc:spChg>
        <pc:spChg chg="del">
          <ac:chgData name="Ron Keidar" userId="bd522e22234dfd79" providerId="LiveId" clId="{56058D96-654D-4CDF-AD30-EDF8B7ECEB47}" dt="2022-06-05T01:53:36.759" v="3530" actId="478"/>
          <ac:spMkLst>
            <pc:docMk/>
            <pc:sldMk cId="814623948" sldId="282"/>
            <ac:spMk id="169" creationId="{589952E1-7F41-4A1C-B1C1-BFE53E4B87E9}"/>
          </ac:spMkLst>
        </pc:spChg>
        <pc:spChg chg="del">
          <ac:chgData name="Ron Keidar" userId="bd522e22234dfd79" providerId="LiveId" clId="{56058D96-654D-4CDF-AD30-EDF8B7ECEB47}" dt="2022-06-05T01:53:36.759" v="3530" actId="478"/>
          <ac:spMkLst>
            <pc:docMk/>
            <pc:sldMk cId="814623948" sldId="282"/>
            <ac:spMk id="176" creationId="{F7906DC7-6526-44DD-BF94-931CF3BC0A52}"/>
          </ac:spMkLst>
        </pc:spChg>
        <pc:grpChg chg="add mod">
          <ac:chgData name="Ron Keidar" userId="bd522e22234dfd79" providerId="LiveId" clId="{56058D96-654D-4CDF-AD30-EDF8B7ECEB47}" dt="2022-06-05T02:01:02.793" v="3738" actId="1038"/>
          <ac:grpSpMkLst>
            <pc:docMk/>
            <pc:sldMk cId="814623948" sldId="282"/>
            <ac:grpSpMk id="24" creationId="{57E7623F-AD97-6EDA-0551-C3C7E9305099}"/>
          </ac:grpSpMkLst>
        </pc:grpChg>
        <pc:grpChg chg="add mod">
          <ac:chgData name="Ron Keidar" userId="bd522e22234dfd79" providerId="LiveId" clId="{56058D96-654D-4CDF-AD30-EDF8B7ECEB47}" dt="2022-06-05T01:58:57.736" v="3676" actId="1036"/>
          <ac:grpSpMkLst>
            <pc:docMk/>
            <pc:sldMk cId="814623948" sldId="282"/>
            <ac:grpSpMk id="103" creationId="{E2C23304-8E77-781D-4A9E-0F62993E81DC}"/>
          </ac:grpSpMkLst>
        </pc:grpChg>
        <pc:grpChg chg="mod">
          <ac:chgData name="Ron Keidar" userId="bd522e22234dfd79" providerId="LiveId" clId="{56058D96-654D-4CDF-AD30-EDF8B7ECEB47}" dt="2022-06-05T02:07:58.267" v="3900" actId="1037"/>
          <ac:grpSpMkLst>
            <pc:docMk/>
            <pc:sldMk cId="814623948" sldId="282"/>
            <ac:grpSpMk id="129" creationId="{1EDE5662-3D72-4EE3-90EF-2C0A72DB5C7D}"/>
          </ac:grpSpMkLst>
        </pc:grpChg>
        <pc:graphicFrameChg chg="del">
          <ac:chgData name="Ron Keidar" userId="bd522e22234dfd79" providerId="LiveId" clId="{56058D96-654D-4CDF-AD30-EDF8B7ECEB47}" dt="2022-06-05T02:09:36.091" v="3917" actId="478"/>
          <ac:graphicFrameMkLst>
            <pc:docMk/>
            <pc:sldMk cId="814623948" sldId="282"/>
            <ac:graphicFrameMk id="110" creationId="{B60513D9-615D-49C7-8EE8-3A13B09AC17B}"/>
          </ac:graphicFrameMkLst>
        </pc:graphicFrameChg>
        <pc:graphicFrameChg chg="del">
          <ac:chgData name="Ron Keidar" userId="bd522e22234dfd79" providerId="LiveId" clId="{56058D96-654D-4CDF-AD30-EDF8B7ECEB47}" dt="2022-06-05T02:09:36.091" v="3917" actId="478"/>
          <ac:graphicFrameMkLst>
            <pc:docMk/>
            <pc:sldMk cId="814623948" sldId="282"/>
            <ac:graphicFrameMk id="113" creationId="{13A7521F-FAE7-437B-9064-EAEBF719D529}"/>
          </ac:graphicFrameMkLst>
        </pc:graphicFrameChg>
        <pc:graphicFrameChg chg="del">
          <ac:chgData name="Ron Keidar" userId="bd522e22234dfd79" providerId="LiveId" clId="{56058D96-654D-4CDF-AD30-EDF8B7ECEB47}" dt="2022-06-05T02:09:36.091" v="3917" actId="478"/>
          <ac:graphicFrameMkLst>
            <pc:docMk/>
            <pc:sldMk cId="814623948" sldId="282"/>
            <ac:graphicFrameMk id="116" creationId="{EA5F5FFE-F36E-4F94-96F0-D5885C6730BC}"/>
          </ac:graphicFrameMkLst>
        </pc:graphicFrameChg>
        <pc:graphicFrameChg chg="del">
          <ac:chgData name="Ron Keidar" userId="bd522e22234dfd79" providerId="LiveId" clId="{56058D96-654D-4CDF-AD30-EDF8B7ECEB47}" dt="2022-06-05T02:09:36.091" v="3917" actId="478"/>
          <ac:graphicFrameMkLst>
            <pc:docMk/>
            <pc:sldMk cId="814623948" sldId="282"/>
            <ac:graphicFrameMk id="117" creationId="{41B8F6E3-301F-4C27-BF43-F67AA562D339}"/>
          </ac:graphicFrameMkLst>
        </pc:graphicFrameChg>
        <pc:graphicFrameChg chg="mod">
          <ac:chgData name="Ron Keidar" userId="bd522e22234dfd79" providerId="LiveId" clId="{56058D96-654D-4CDF-AD30-EDF8B7ECEB47}" dt="2022-06-05T02:05:53.879" v="3815" actId="1035"/>
          <ac:graphicFrameMkLst>
            <pc:docMk/>
            <pc:sldMk cId="814623948" sldId="282"/>
            <ac:graphicFrameMk id="122" creationId="{00D55C70-2B32-4E4F-9764-4E1639103CA2}"/>
          </ac:graphicFrameMkLst>
        </pc:graphicFrameChg>
        <pc:graphicFrameChg chg="del">
          <ac:chgData name="Ron Keidar" userId="bd522e22234dfd79" providerId="LiveId" clId="{56058D96-654D-4CDF-AD30-EDF8B7ECEB47}" dt="2022-06-05T02:05:38.419" v="3810" actId="478"/>
          <ac:graphicFrameMkLst>
            <pc:docMk/>
            <pc:sldMk cId="814623948" sldId="282"/>
            <ac:graphicFrameMk id="130" creationId="{3C1F3944-8AE2-4C73-9A41-0FB9D2504AAD}"/>
          </ac:graphicFrameMkLst>
        </pc:graphicFrameChg>
        <pc:graphicFrameChg chg="add mod modGraphic">
          <ac:chgData name="Ron Keidar" userId="bd522e22234dfd79" providerId="LiveId" clId="{56058D96-654D-4CDF-AD30-EDF8B7ECEB47}" dt="2022-06-05T02:09:18.174" v="3916" actId="2084"/>
          <ac:graphicFrameMkLst>
            <pc:docMk/>
            <pc:sldMk cId="814623948" sldId="282"/>
            <ac:graphicFrameMk id="133" creationId="{34D2FAB7-D586-F192-D66B-2E93A886D477}"/>
          </ac:graphicFrameMkLst>
        </pc:graphicFrameChg>
        <pc:picChg chg="add mod">
          <ac:chgData name="Ron Keidar" userId="bd522e22234dfd79" providerId="LiveId" clId="{56058D96-654D-4CDF-AD30-EDF8B7ECEB47}" dt="2022-06-05T01:54:56.418" v="3547" actId="553"/>
          <ac:picMkLst>
            <pc:docMk/>
            <pc:sldMk cId="814623948" sldId="282"/>
            <ac:picMk id="92" creationId="{6FF29213-7C9E-2E3C-36DD-5B955D5D591E}"/>
          </ac:picMkLst>
        </pc:picChg>
        <pc:picChg chg="add mod">
          <ac:chgData name="Ron Keidar" userId="bd522e22234dfd79" providerId="LiveId" clId="{56058D96-654D-4CDF-AD30-EDF8B7ECEB47}" dt="2022-06-05T01:54:56.418" v="3547" actId="553"/>
          <ac:picMkLst>
            <pc:docMk/>
            <pc:sldMk cId="814623948" sldId="282"/>
            <ac:picMk id="97" creationId="{0C3362D1-F9D0-A5F4-F06D-6E08DDE4335D}"/>
          </ac:picMkLst>
        </pc:picChg>
        <pc:picChg chg="add mod">
          <ac:chgData name="Ron Keidar" userId="bd522e22234dfd79" providerId="LiveId" clId="{56058D96-654D-4CDF-AD30-EDF8B7ECEB47}" dt="2022-06-05T01:54:56.418" v="3547" actId="553"/>
          <ac:picMkLst>
            <pc:docMk/>
            <pc:sldMk cId="814623948" sldId="282"/>
            <ac:picMk id="98" creationId="{0DF5CBFF-28ED-9557-F9C6-78930A20EB62}"/>
          </ac:picMkLst>
        </pc:picChg>
        <pc:picChg chg="add mod">
          <ac:chgData name="Ron Keidar" userId="bd522e22234dfd79" providerId="LiveId" clId="{56058D96-654D-4CDF-AD30-EDF8B7ECEB47}" dt="2022-06-05T01:55:37.530" v="3559"/>
          <ac:picMkLst>
            <pc:docMk/>
            <pc:sldMk cId="814623948" sldId="282"/>
            <ac:picMk id="99" creationId="{2496707C-5C1D-0127-ED8E-A4CE9274AFC9}"/>
          </ac:picMkLst>
        </pc:picChg>
        <pc:picChg chg="del">
          <ac:chgData name="Ron Keidar" userId="bd522e22234dfd79" providerId="LiveId" clId="{56058D96-654D-4CDF-AD30-EDF8B7ECEB47}" dt="2022-06-05T01:53:36.759" v="3530" actId="478"/>
          <ac:picMkLst>
            <pc:docMk/>
            <pc:sldMk cId="814623948" sldId="282"/>
            <ac:picMk id="145" creationId="{D001106F-A735-42B8-A2E8-C9ECD0DE0E84}"/>
          </ac:picMkLst>
        </pc:picChg>
        <pc:picChg chg="del">
          <ac:chgData name="Ron Keidar" userId="bd522e22234dfd79" providerId="LiveId" clId="{56058D96-654D-4CDF-AD30-EDF8B7ECEB47}" dt="2022-06-05T01:53:39.554" v="3531" actId="478"/>
          <ac:picMkLst>
            <pc:docMk/>
            <pc:sldMk cId="814623948" sldId="282"/>
            <ac:picMk id="146" creationId="{957C2203-2E47-4F61-8EDD-6319DA9457BE}"/>
          </ac:picMkLst>
        </pc:picChg>
        <pc:picChg chg="del">
          <ac:chgData name="Ron Keidar" userId="bd522e22234dfd79" providerId="LiveId" clId="{56058D96-654D-4CDF-AD30-EDF8B7ECEB47}" dt="2022-06-05T01:53:27.231" v="3528" actId="478"/>
          <ac:picMkLst>
            <pc:docMk/>
            <pc:sldMk cId="814623948" sldId="282"/>
            <ac:picMk id="148" creationId="{A268C493-3F73-49BF-ABEC-7A57F6A88C15}"/>
          </ac:picMkLst>
        </pc:picChg>
        <pc:picChg chg="del">
          <ac:chgData name="Ron Keidar" userId="bd522e22234dfd79" providerId="LiveId" clId="{56058D96-654D-4CDF-AD30-EDF8B7ECEB47}" dt="2022-06-05T01:53:31.477" v="3529" actId="478"/>
          <ac:picMkLst>
            <pc:docMk/>
            <pc:sldMk cId="814623948" sldId="282"/>
            <ac:picMk id="149" creationId="{7AF09E79-0180-451C-84EF-8232844F5855}"/>
          </ac:picMkLst>
        </pc:picChg>
        <pc:cxnChg chg="add mod">
          <ac:chgData name="Ron Keidar" userId="bd522e22234dfd79" providerId="LiveId" clId="{56058D96-654D-4CDF-AD30-EDF8B7ECEB47}" dt="2022-06-05T01:54:56.418" v="3547" actId="553"/>
          <ac:cxnSpMkLst>
            <pc:docMk/>
            <pc:sldMk cId="814623948" sldId="282"/>
            <ac:cxnSpMk id="3" creationId="{409AAEC1-5FAB-681A-429D-C665458AB967}"/>
          </ac:cxnSpMkLst>
        </pc:cxnChg>
        <pc:cxnChg chg="mod">
          <ac:chgData name="Ron Keidar" userId="bd522e22234dfd79" providerId="LiveId" clId="{56058D96-654D-4CDF-AD30-EDF8B7ECEB47}" dt="2022-06-05T02:03:49.163" v="3781" actId="1037"/>
          <ac:cxnSpMkLst>
            <pc:docMk/>
            <pc:sldMk cId="814623948" sldId="282"/>
            <ac:cxnSpMk id="18" creationId="{AF85FB46-8BD9-4C02-95A2-03038E0FC06F}"/>
          </ac:cxnSpMkLst>
        </pc:cxnChg>
        <pc:cxnChg chg="add mod">
          <ac:chgData name="Ron Keidar" userId="bd522e22234dfd79" providerId="LiveId" clId="{56058D96-654D-4CDF-AD30-EDF8B7ECEB47}" dt="2022-06-05T02:08:16.301" v="3906" actId="1038"/>
          <ac:cxnSpMkLst>
            <pc:docMk/>
            <pc:sldMk cId="814623948" sldId="282"/>
            <ac:cxnSpMk id="41" creationId="{9B25A7D6-F049-3DA1-3547-9853EECB3B0F}"/>
          </ac:cxnSpMkLst>
        </pc:cxnChg>
        <pc:cxnChg chg="del mod">
          <ac:chgData name="Ron Keidar" userId="bd522e22234dfd79" providerId="LiveId" clId="{56058D96-654D-4CDF-AD30-EDF8B7ECEB47}" dt="2022-06-05T02:02:00.689" v="3744" actId="478"/>
          <ac:cxnSpMkLst>
            <pc:docMk/>
            <pc:sldMk cId="814623948" sldId="282"/>
            <ac:cxnSpMk id="79" creationId="{C77E2ABB-8835-4FB7-9A31-926ABFBF3260}"/>
          </ac:cxnSpMkLst>
        </pc:cxnChg>
        <pc:cxnChg chg="mod">
          <ac:chgData name="Ron Keidar" userId="bd522e22234dfd79" providerId="LiveId" clId="{56058D96-654D-4CDF-AD30-EDF8B7ECEB47}" dt="2022-06-05T02:01:54.925" v="3743" actId="14100"/>
          <ac:cxnSpMkLst>
            <pc:docMk/>
            <pc:sldMk cId="814623948" sldId="282"/>
            <ac:cxnSpMk id="85" creationId="{61B7A3C6-6599-45B7-90F3-B357C3FDE01E}"/>
          </ac:cxnSpMkLst>
        </pc:cxnChg>
        <pc:cxnChg chg="mod">
          <ac:chgData name="Ron Keidar" userId="bd522e22234dfd79" providerId="LiveId" clId="{56058D96-654D-4CDF-AD30-EDF8B7ECEB47}" dt="2022-06-05T02:01:02.793" v="3738" actId="1038"/>
          <ac:cxnSpMkLst>
            <pc:docMk/>
            <pc:sldMk cId="814623948" sldId="282"/>
            <ac:cxnSpMk id="87" creationId="{F18AEC42-BF15-4599-A492-A9AE13027B6D}"/>
          </ac:cxnSpMkLst>
        </pc:cxnChg>
        <pc:cxnChg chg="mod">
          <ac:chgData name="Ron Keidar" userId="bd522e22234dfd79" providerId="LiveId" clId="{56058D96-654D-4CDF-AD30-EDF8B7ECEB47}" dt="2022-06-05T02:01:34.718" v="3741" actId="14100"/>
          <ac:cxnSpMkLst>
            <pc:docMk/>
            <pc:sldMk cId="814623948" sldId="282"/>
            <ac:cxnSpMk id="89" creationId="{0A8F2BD3-D87A-435E-8F7E-BC9C9519DE97}"/>
          </ac:cxnSpMkLst>
        </pc:cxnChg>
        <pc:cxnChg chg="mod">
          <ac:chgData name="Ron Keidar" userId="bd522e22234dfd79" providerId="LiveId" clId="{56058D96-654D-4CDF-AD30-EDF8B7ECEB47}" dt="2022-06-05T01:55:01.718" v="3548" actId="14100"/>
          <ac:cxnSpMkLst>
            <pc:docMk/>
            <pc:sldMk cId="814623948" sldId="282"/>
            <ac:cxnSpMk id="102" creationId="{83211141-BFF3-49B4-A39D-8DC90BA00252}"/>
          </ac:cxnSpMkLst>
        </pc:cxnChg>
        <pc:cxnChg chg="del mod">
          <ac:chgData name="Ron Keidar" userId="bd522e22234dfd79" providerId="LiveId" clId="{56058D96-654D-4CDF-AD30-EDF8B7ECEB47}" dt="2022-06-05T01:54:15.521" v="3541" actId="478"/>
          <ac:cxnSpMkLst>
            <pc:docMk/>
            <pc:sldMk cId="814623948" sldId="282"/>
            <ac:cxnSpMk id="104" creationId="{D9BA902A-9F0D-43AC-B222-B4D963C53DDC}"/>
          </ac:cxnSpMkLst>
        </pc:cxnChg>
        <pc:cxnChg chg="del mod">
          <ac:chgData name="Ron Keidar" userId="bd522e22234dfd79" providerId="LiveId" clId="{56058D96-654D-4CDF-AD30-EDF8B7ECEB47}" dt="2022-06-05T01:53:42.590" v="3532" actId="478"/>
          <ac:cxnSpMkLst>
            <pc:docMk/>
            <pc:sldMk cId="814623948" sldId="282"/>
            <ac:cxnSpMk id="107" creationId="{9672270A-0149-4699-8F31-F76EA49913F8}"/>
          </ac:cxnSpMkLst>
        </pc:cxnChg>
        <pc:cxnChg chg="add mod">
          <ac:chgData name="Ron Keidar" userId="bd522e22234dfd79" providerId="LiveId" clId="{56058D96-654D-4CDF-AD30-EDF8B7ECEB47}" dt="2022-06-05T02:00:48.507" v="3704" actId="14100"/>
          <ac:cxnSpMkLst>
            <pc:docMk/>
            <pc:sldMk cId="814623948" sldId="282"/>
            <ac:cxnSpMk id="112" creationId="{65BE50C3-C538-A46A-8E59-175F2CC1F396}"/>
          </ac:cxnSpMkLst>
        </pc:cxnChg>
        <pc:cxnChg chg="del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54" creationId="{4675A970-6F5A-4791-975C-F84FF9721A87}"/>
          </ac:cxnSpMkLst>
        </pc:cxnChg>
        <pc:cxnChg chg="del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55" creationId="{A97CC59A-174F-42E6-99F5-C52B1CC5DA5D}"/>
          </ac:cxnSpMkLst>
        </pc:cxnChg>
        <pc:cxnChg chg="mod">
          <ac:chgData name="Ron Keidar" userId="bd522e22234dfd79" providerId="LiveId" clId="{56058D96-654D-4CDF-AD30-EDF8B7ECEB47}" dt="2022-06-05T01:55:06.337" v="3549" actId="14100"/>
          <ac:cxnSpMkLst>
            <pc:docMk/>
            <pc:sldMk cId="814623948" sldId="282"/>
            <ac:cxnSpMk id="161" creationId="{778AA801-D66B-4754-8657-B0A4C8055EB0}"/>
          </ac:cxnSpMkLst>
        </pc:cxnChg>
        <pc:cxnChg chg="del mod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72" creationId="{E298ED77-A100-40F7-A299-6D7F50DCD8ED}"/>
          </ac:cxnSpMkLst>
        </pc:cxnChg>
        <pc:cxnChg chg="del mod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73" creationId="{3154B72E-665E-4E09-833B-B2E6413348C1}"/>
          </ac:cxnSpMkLst>
        </pc:cxnChg>
        <pc:cxnChg chg="del mod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77" creationId="{2E58B6D0-88BC-4547-8DA5-5A0E8A5FB01C}"/>
          </ac:cxnSpMkLst>
        </pc:cxnChg>
        <pc:cxnChg chg="del mod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78" creationId="{89DC04A8-85A6-4F2E-B389-7108D46B6A04}"/>
          </ac:cxnSpMkLst>
        </pc:cxnChg>
      </pc:sldChg>
      <pc:sldChg chg="modSp mod">
        <pc:chgData name="Ron Keidar" userId="bd522e22234dfd79" providerId="LiveId" clId="{56058D96-654D-4CDF-AD30-EDF8B7ECEB47}" dt="2022-06-06T02:16:21.906" v="3964" actId="108"/>
        <pc:sldMkLst>
          <pc:docMk/>
          <pc:sldMk cId="159192361" sldId="285"/>
        </pc:sldMkLst>
        <pc:spChg chg="mod">
          <ac:chgData name="Ron Keidar" userId="bd522e22234dfd79" providerId="LiveId" clId="{56058D96-654D-4CDF-AD30-EDF8B7ECEB47}" dt="2022-06-06T02:16:21.906" v="3964" actId="108"/>
          <ac:spMkLst>
            <pc:docMk/>
            <pc:sldMk cId="159192361" sldId="285"/>
            <ac:spMk id="1040" creationId="{3036A34F-87E3-4CAD-910D-E76DFED40169}"/>
          </ac:spMkLst>
        </pc:spChg>
      </pc:sldChg>
      <pc:sldChg chg="addSp modSp mod">
        <pc:chgData name="Ron Keidar" userId="bd522e22234dfd79" providerId="LiveId" clId="{56058D96-654D-4CDF-AD30-EDF8B7ECEB47}" dt="2022-05-18T07:16:12.185" v="25" actId="20577"/>
        <pc:sldMkLst>
          <pc:docMk/>
          <pc:sldMk cId="1017377392" sldId="287"/>
        </pc:sldMkLst>
        <pc:spChg chg="add mod">
          <ac:chgData name="Ron Keidar" userId="bd522e22234dfd79" providerId="LiveId" clId="{56058D96-654D-4CDF-AD30-EDF8B7ECEB47}" dt="2022-05-18T07:16:12.185" v="25" actId="20577"/>
          <ac:spMkLst>
            <pc:docMk/>
            <pc:sldMk cId="1017377392" sldId="287"/>
            <ac:spMk id="9" creationId="{5336679A-5813-3B35-C4DB-FA7701EDB66F}"/>
          </ac:spMkLst>
        </pc:spChg>
      </pc:sldChg>
      <pc:sldChg chg="addSp delSp modSp mod">
        <pc:chgData name="Ron Keidar" userId="bd522e22234dfd79" providerId="LiveId" clId="{56058D96-654D-4CDF-AD30-EDF8B7ECEB47}" dt="2022-05-18T07:19:20.425" v="29" actId="20577"/>
        <pc:sldMkLst>
          <pc:docMk/>
          <pc:sldMk cId="2509154859" sldId="288"/>
        </pc:sldMkLst>
        <pc:spChg chg="del">
          <ac:chgData name="Ron Keidar" userId="bd522e22234dfd79" providerId="LiveId" clId="{56058D96-654D-4CDF-AD30-EDF8B7ECEB47}" dt="2022-05-18T07:19:16.232" v="26" actId="478"/>
          <ac:spMkLst>
            <pc:docMk/>
            <pc:sldMk cId="2509154859" sldId="288"/>
            <ac:spMk id="9" creationId="{D4B77272-2AE2-4970-B1CC-106EAACBFBEF}"/>
          </ac:spMkLst>
        </pc:spChg>
        <pc:spChg chg="add mod">
          <ac:chgData name="Ron Keidar" userId="bd522e22234dfd79" providerId="LiveId" clId="{56058D96-654D-4CDF-AD30-EDF8B7ECEB47}" dt="2022-05-18T07:19:20.425" v="29" actId="20577"/>
          <ac:spMkLst>
            <pc:docMk/>
            <pc:sldMk cId="2509154859" sldId="288"/>
            <ac:spMk id="10" creationId="{EB1AADA8-3F5D-1E95-C0F5-9407CE2D0472}"/>
          </ac:spMkLst>
        </pc:spChg>
      </pc:sldChg>
      <pc:sldChg chg="addSp modSp mod">
        <pc:chgData name="Ron Keidar" userId="bd522e22234dfd79" providerId="LiveId" clId="{56058D96-654D-4CDF-AD30-EDF8B7ECEB47}" dt="2022-06-03T05:20:59.578" v="2274"/>
        <pc:sldMkLst>
          <pc:docMk/>
          <pc:sldMk cId="155665964" sldId="290"/>
        </pc:sldMkLst>
        <pc:spChg chg="add mod">
          <ac:chgData name="Ron Keidar" userId="bd522e22234dfd79" providerId="LiveId" clId="{56058D96-654D-4CDF-AD30-EDF8B7ECEB47}" dt="2022-06-03T04:43:25.935" v="2269"/>
          <ac:spMkLst>
            <pc:docMk/>
            <pc:sldMk cId="155665964" sldId="290"/>
            <ac:spMk id="40" creationId="{07693BED-12B7-A8BA-0C7D-DACF7E5577A6}"/>
          </ac:spMkLst>
        </pc:spChg>
        <pc:spChg chg="add mod">
          <ac:chgData name="Ron Keidar" userId="bd522e22234dfd79" providerId="LiveId" clId="{56058D96-654D-4CDF-AD30-EDF8B7ECEB47}" dt="2022-06-03T04:43:32.364" v="2270"/>
          <ac:spMkLst>
            <pc:docMk/>
            <pc:sldMk cId="155665964" sldId="290"/>
            <ac:spMk id="41" creationId="{F2BBE60A-4EA6-D510-92E4-4E3CE1749D44}"/>
          </ac:spMkLst>
        </pc:spChg>
        <pc:spChg chg="mod">
          <ac:chgData name="Ron Keidar" userId="bd522e22234dfd79" providerId="LiveId" clId="{56058D96-654D-4CDF-AD30-EDF8B7ECEB47}" dt="2022-06-03T05:20:59.578" v="2274"/>
          <ac:spMkLst>
            <pc:docMk/>
            <pc:sldMk cId="155665964" sldId="290"/>
            <ac:spMk id="81" creationId="{3D4F1E87-EA5F-4285-B119-F512919CFDFD}"/>
          </ac:spMkLst>
        </pc:spChg>
        <pc:spChg chg="mod">
          <ac:chgData name="Ron Keidar" userId="bd522e22234dfd79" providerId="LiveId" clId="{56058D96-654D-4CDF-AD30-EDF8B7ECEB47}" dt="2022-06-03T05:20:51.388" v="2273"/>
          <ac:spMkLst>
            <pc:docMk/>
            <pc:sldMk cId="155665964" sldId="290"/>
            <ac:spMk id="114" creationId="{41C5B3A6-586F-4DAD-B01A-DC7830204919}"/>
          </ac:spMkLst>
        </pc:spChg>
      </pc:sldChg>
      <pc:sldChg chg="addSp delSp modSp mod">
        <pc:chgData name="Ron Keidar" userId="bd522e22234dfd79" providerId="LiveId" clId="{56058D96-654D-4CDF-AD30-EDF8B7ECEB47}" dt="2022-06-06T05:07:38.299" v="5945"/>
        <pc:sldMkLst>
          <pc:docMk/>
          <pc:sldMk cId="3560774396" sldId="292"/>
        </pc:sldMkLst>
        <pc:spChg chg="add mod">
          <ac:chgData name="Ron Keidar" userId="bd522e22234dfd79" providerId="LiveId" clId="{56058D96-654D-4CDF-AD30-EDF8B7ECEB47}" dt="2022-05-21T05:28:38.107" v="65" actId="12789"/>
          <ac:spMkLst>
            <pc:docMk/>
            <pc:sldMk cId="3560774396" sldId="292"/>
            <ac:spMk id="3" creationId="{054667D2-79C5-CB94-3000-1F24A1321BF9}"/>
          </ac:spMkLst>
        </pc:spChg>
        <pc:spChg chg="mod">
          <ac:chgData name="Ron Keidar" userId="bd522e22234dfd79" providerId="LiveId" clId="{56058D96-654D-4CDF-AD30-EDF8B7ECEB47}" dt="2022-06-06T05:07:38.299" v="5945"/>
          <ac:spMkLst>
            <pc:docMk/>
            <pc:sldMk cId="3560774396" sldId="292"/>
            <ac:spMk id="10" creationId="{D94467CC-CB2B-A44E-90BC-6CF06B902578}"/>
          </ac:spMkLst>
        </pc:spChg>
        <pc:spChg chg="add del mod">
          <ac:chgData name="Ron Keidar" userId="bd522e22234dfd79" providerId="LiveId" clId="{56058D96-654D-4CDF-AD30-EDF8B7ECEB47}" dt="2022-05-21T05:27:13.260" v="57" actId="478"/>
          <ac:spMkLst>
            <pc:docMk/>
            <pc:sldMk cId="3560774396" sldId="292"/>
            <ac:spMk id="18" creationId="{4CCD1677-350B-611F-39BA-649B4C6CAD20}"/>
          </ac:spMkLst>
        </pc:spChg>
        <pc:spChg chg="add del mod">
          <ac:chgData name="Ron Keidar" userId="bd522e22234dfd79" providerId="LiveId" clId="{56058D96-654D-4CDF-AD30-EDF8B7ECEB47}" dt="2022-05-21T05:30:06.805" v="72" actId="478"/>
          <ac:spMkLst>
            <pc:docMk/>
            <pc:sldMk cId="3560774396" sldId="292"/>
            <ac:spMk id="29" creationId="{12CFEF56-11A8-6E70-0CE7-56C08183D8F0}"/>
          </ac:spMkLst>
        </pc:spChg>
        <pc:spChg chg="add mod">
          <ac:chgData name="Ron Keidar" userId="bd522e22234dfd79" providerId="LiveId" clId="{56058D96-654D-4CDF-AD30-EDF8B7ECEB47}" dt="2022-05-21T05:47:56.222" v="306" actId="404"/>
          <ac:spMkLst>
            <pc:docMk/>
            <pc:sldMk cId="3560774396" sldId="292"/>
            <ac:spMk id="43" creationId="{313AA7E1-003F-4FD1-DBFD-E4264EB686A6}"/>
          </ac:spMkLst>
        </pc:spChg>
        <pc:spChg chg="add mod">
          <ac:chgData name="Ron Keidar" userId="bd522e22234dfd79" providerId="LiveId" clId="{56058D96-654D-4CDF-AD30-EDF8B7ECEB47}" dt="2022-05-21T05:47:49.785" v="304" actId="404"/>
          <ac:spMkLst>
            <pc:docMk/>
            <pc:sldMk cId="3560774396" sldId="292"/>
            <ac:spMk id="45" creationId="{81F8FAD8-6DE6-85DE-57C3-07611D7FBBAB}"/>
          </ac:spMkLst>
        </pc:spChg>
        <pc:spChg chg="add mod">
          <ac:chgData name="Ron Keidar" userId="bd522e22234dfd79" providerId="LiveId" clId="{56058D96-654D-4CDF-AD30-EDF8B7ECEB47}" dt="2022-05-21T05:32:02.430" v="192" actId="1037"/>
          <ac:spMkLst>
            <pc:docMk/>
            <pc:sldMk cId="3560774396" sldId="292"/>
            <ac:spMk id="71" creationId="{585DCC0F-820D-1CBD-60B1-212AC6F40689}"/>
          </ac:spMkLst>
        </pc:spChg>
        <pc:spChg chg="add mod">
          <ac:chgData name="Ron Keidar" userId="bd522e22234dfd79" providerId="LiveId" clId="{56058D96-654D-4CDF-AD30-EDF8B7ECEB47}" dt="2022-05-21T05:47:56.222" v="306" actId="404"/>
          <ac:spMkLst>
            <pc:docMk/>
            <pc:sldMk cId="3560774396" sldId="292"/>
            <ac:spMk id="76" creationId="{8468C279-BA6C-922A-0D5A-25914B099778}"/>
          </ac:spMkLst>
        </pc:spChg>
        <pc:grpChg chg="mod">
          <ac:chgData name="Ron Keidar" userId="bd522e22234dfd79" providerId="LiveId" clId="{56058D96-654D-4CDF-AD30-EDF8B7ECEB47}" dt="2022-05-21T05:28:38.107" v="65" actId="12789"/>
          <ac:grpSpMkLst>
            <pc:docMk/>
            <pc:sldMk cId="3560774396" sldId="292"/>
            <ac:grpSpMk id="2" creationId="{58896A64-5E64-EE5A-9A5D-C46B4E1B2567}"/>
          </ac:grpSpMkLst>
        </pc:grpChg>
        <pc:picChg chg="add mod modCrop">
          <ac:chgData name="Ron Keidar" userId="bd522e22234dfd79" providerId="LiveId" clId="{56058D96-654D-4CDF-AD30-EDF8B7ECEB47}" dt="2022-05-21T05:28:38.107" v="65" actId="12789"/>
          <ac:picMkLst>
            <pc:docMk/>
            <pc:sldMk cId="3560774396" sldId="292"/>
            <ac:picMk id="14" creationId="{B2B62BBF-760B-E32A-72B2-219F49CF6AE5}"/>
          </ac:picMkLst>
        </pc:picChg>
        <pc:picChg chg="add mod modCrop">
          <ac:chgData name="Ron Keidar" userId="bd522e22234dfd79" providerId="LiveId" clId="{56058D96-654D-4CDF-AD30-EDF8B7ECEB47}" dt="2022-05-21T05:32:09.772" v="195" actId="1035"/>
          <ac:picMkLst>
            <pc:docMk/>
            <pc:sldMk cId="3560774396" sldId="292"/>
            <ac:picMk id="28" creationId="{E74B8242-84C8-EA2D-40AC-5EAD8F29172C}"/>
          </ac:picMkLst>
        </pc:picChg>
        <pc:picChg chg="add mod modCrop">
          <ac:chgData name="Ron Keidar" userId="bd522e22234dfd79" providerId="LiveId" clId="{56058D96-654D-4CDF-AD30-EDF8B7ECEB47}" dt="2022-05-21T05:45:02.285" v="206" actId="1076"/>
          <ac:picMkLst>
            <pc:docMk/>
            <pc:sldMk cId="3560774396" sldId="292"/>
            <ac:picMk id="41" creationId="{CFC6B962-5979-19C6-9FC1-C21A697E539E}"/>
          </ac:picMkLst>
        </pc:picChg>
        <pc:picChg chg="add mod">
          <ac:chgData name="Ron Keidar" userId="bd522e22234dfd79" providerId="LiveId" clId="{56058D96-654D-4CDF-AD30-EDF8B7ECEB47}" dt="2022-05-21T05:28:38.107" v="65" actId="12789"/>
          <ac:picMkLst>
            <pc:docMk/>
            <pc:sldMk cId="3560774396" sldId="292"/>
            <ac:picMk id="58" creationId="{D322B5D3-2ADF-6622-F0D3-EDBE725D4989}"/>
          </ac:picMkLst>
        </pc:picChg>
        <pc:picChg chg="add mod">
          <ac:chgData name="Ron Keidar" userId="bd522e22234dfd79" providerId="LiveId" clId="{56058D96-654D-4CDF-AD30-EDF8B7ECEB47}" dt="2022-05-21T05:46:39.513" v="209" actId="14100"/>
          <ac:picMkLst>
            <pc:docMk/>
            <pc:sldMk cId="3560774396" sldId="292"/>
            <ac:picMk id="74" creationId="{CDFE5E19-BC04-5AA0-8D74-3890F92C3E33}"/>
          </ac:picMkLst>
        </pc:picChg>
        <pc:picChg chg="add mod">
          <ac:chgData name="Ron Keidar" userId="bd522e22234dfd79" providerId="LiveId" clId="{56058D96-654D-4CDF-AD30-EDF8B7ECEB47}" dt="2022-05-21T05:44:56.589" v="205" actId="1076"/>
          <ac:picMkLst>
            <pc:docMk/>
            <pc:sldMk cId="3560774396" sldId="292"/>
            <ac:picMk id="1026" creationId="{CCE992C0-4D65-F2C5-36B0-12431E97D030}"/>
          </ac:picMkLst>
        </pc:picChg>
        <pc:cxnChg chg="add">
          <ac:chgData name="Ron Keidar" userId="bd522e22234dfd79" providerId="LiveId" clId="{56058D96-654D-4CDF-AD30-EDF8B7ECEB47}" dt="2022-05-21T05:28:44.539" v="66" actId="11529"/>
          <ac:cxnSpMkLst>
            <pc:docMk/>
            <pc:sldMk cId="3560774396" sldId="292"/>
            <ac:cxnSpMk id="22" creationId="{C4CE30D2-8BF4-81B9-0179-4D487F49FE24}"/>
          </ac:cxnSpMkLst>
        </pc:cxnChg>
        <pc:cxnChg chg="add">
          <ac:chgData name="Ron Keidar" userId="bd522e22234dfd79" providerId="LiveId" clId="{56058D96-654D-4CDF-AD30-EDF8B7ECEB47}" dt="2022-05-21T05:28:50.884" v="67" actId="11529"/>
          <ac:cxnSpMkLst>
            <pc:docMk/>
            <pc:sldMk cId="3560774396" sldId="292"/>
            <ac:cxnSpMk id="25" creationId="{283D5BFC-9AD7-983F-06FB-2E4E536C50DB}"/>
          </ac:cxnSpMkLst>
        </pc:cxnChg>
        <pc:cxnChg chg="add mod">
          <ac:chgData name="Ron Keidar" userId="bd522e22234dfd79" providerId="LiveId" clId="{56058D96-654D-4CDF-AD30-EDF8B7ECEB47}" dt="2022-05-21T05:31:06.734" v="85" actId="1037"/>
          <ac:cxnSpMkLst>
            <pc:docMk/>
            <pc:sldMk cId="3560774396" sldId="292"/>
            <ac:cxnSpMk id="31" creationId="{B8FF3696-FD1E-7A1F-5F02-071FD12C70F0}"/>
          </ac:cxnSpMkLst>
        </pc:cxnChg>
        <pc:cxnChg chg="mod">
          <ac:chgData name="Ron Keidar" userId="bd522e22234dfd79" providerId="LiveId" clId="{56058D96-654D-4CDF-AD30-EDF8B7ECEB47}" dt="2022-05-21T05:28:38.107" v="65" actId="12789"/>
          <ac:cxnSpMkLst>
            <pc:docMk/>
            <pc:sldMk cId="3560774396" sldId="292"/>
            <ac:cxnSpMk id="72" creationId="{FECBEA81-0BE9-A341-3D16-7C99A3218144}"/>
          </ac:cxnSpMkLst>
        </pc:cxnChg>
      </pc:sldChg>
      <pc:sldChg chg="addSp modSp del mod">
        <pc:chgData name="Ron Keidar" userId="bd522e22234dfd79" providerId="LiveId" clId="{56058D96-654D-4CDF-AD30-EDF8B7ECEB47}" dt="2022-06-05T01:47:17.257" v="3491" actId="47"/>
        <pc:sldMkLst>
          <pc:docMk/>
          <pc:sldMk cId="1366803447" sldId="293"/>
        </pc:sldMkLst>
        <pc:spChg chg="add mod">
          <ac:chgData name="Ron Keidar" userId="bd522e22234dfd79" providerId="LiveId" clId="{56058D96-654D-4CDF-AD30-EDF8B7ECEB47}" dt="2022-06-03T06:31:36.319" v="3195"/>
          <ac:spMkLst>
            <pc:docMk/>
            <pc:sldMk cId="1366803447" sldId="293"/>
            <ac:spMk id="27" creationId="{A0DA6D50-7552-4D1B-1A54-43694F6BE69A}"/>
          </ac:spMkLst>
        </pc:spChg>
        <pc:picChg chg="mod">
          <ac:chgData name="Ron Keidar" userId="bd522e22234dfd79" providerId="LiveId" clId="{56058D96-654D-4CDF-AD30-EDF8B7ECEB47}" dt="2022-06-03T06:30:55.818" v="3192"/>
          <ac:picMkLst>
            <pc:docMk/>
            <pc:sldMk cId="1366803447" sldId="293"/>
            <ac:picMk id="5" creationId="{C88CC10E-8EDC-B75E-6660-36336AC5DB09}"/>
          </ac:picMkLst>
        </pc:picChg>
      </pc:sldChg>
      <pc:sldChg chg="addSp modSp mod">
        <pc:chgData name="Ron Keidar" userId="bd522e22234dfd79" providerId="LiveId" clId="{56058D96-654D-4CDF-AD30-EDF8B7ECEB47}" dt="2022-06-03T05:54:40.797" v="2805"/>
        <pc:sldMkLst>
          <pc:docMk/>
          <pc:sldMk cId="3442540090" sldId="300"/>
        </pc:sldMkLst>
        <pc:spChg chg="add mod">
          <ac:chgData name="Ron Keidar" userId="bd522e22234dfd79" providerId="LiveId" clId="{56058D96-654D-4CDF-AD30-EDF8B7ECEB47}" dt="2022-06-02T07:40:59.601" v="2244"/>
          <ac:spMkLst>
            <pc:docMk/>
            <pc:sldMk cId="3442540090" sldId="300"/>
            <ac:spMk id="31" creationId="{38A6B86E-F84D-2AE7-B899-5B04785389ED}"/>
          </ac:spMkLst>
        </pc:spChg>
        <pc:spChg chg="mod">
          <ac:chgData name="Ron Keidar" userId="bd522e22234dfd79" providerId="LiveId" clId="{56058D96-654D-4CDF-AD30-EDF8B7ECEB47}" dt="2022-06-03T05:54:40.797" v="2805"/>
          <ac:spMkLst>
            <pc:docMk/>
            <pc:sldMk cId="3442540090" sldId="300"/>
            <ac:spMk id="41" creationId="{3A8A1125-8BBF-88B2-3B12-147570F32060}"/>
          </ac:spMkLst>
        </pc:spChg>
      </pc:sldChg>
      <pc:sldChg chg="addSp delSp modSp mod">
        <pc:chgData name="Ron Keidar" userId="bd522e22234dfd79" providerId="LiveId" clId="{56058D96-654D-4CDF-AD30-EDF8B7ECEB47}" dt="2022-06-03T06:36:33.414" v="3202"/>
        <pc:sldMkLst>
          <pc:docMk/>
          <pc:sldMk cId="2192530381" sldId="301"/>
        </pc:sldMkLst>
        <pc:spChg chg="mod">
          <ac:chgData name="Ron Keidar" userId="bd522e22234dfd79" providerId="LiveId" clId="{56058D96-654D-4CDF-AD30-EDF8B7ECEB47}" dt="2022-06-02T05:00:22.514" v="2107" actId="20577"/>
          <ac:spMkLst>
            <pc:docMk/>
            <pc:sldMk cId="2192530381" sldId="301"/>
            <ac:spMk id="4" creationId="{759F18DF-17C5-90E3-404F-562FCD576EFB}"/>
          </ac:spMkLst>
        </pc:spChg>
        <pc:spChg chg="del">
          <ac:chgData name="Ron Keidar" userId="bd522e22234dfd79" providerId="LiveId" clId="{56058D96-654D-4CDF-AD30-EDF8B7ECEB47}" dt="2022-06-02T04:49:39.579" v="1415" actId="478"/>
          <ac:spMkLst>
            <pc:docMk/>
            <pc:sldMk cId="2192530381" sldId="301"/>
            <ac:spMk id="6" creationId="{B4E04659-7CDD-BEE8-D0E6-EE71B541EA62}"/>
          </ac:spMkLst>
        </pc:spChg>
        <pc:spChg chg="mod">
          <ac:chgData name="Ron Keidar" userId="bd522e22234dfd79" providerId="LiveId" clId="{56058D96-654D-4CDF-AD30-EDF8B7ECEB47}" dt="2022-06-02T05:00:16.138" v="2104" actId="20577"/>
          <ac:spMkLst>
            <pc:docMk/>
            <pc:sldMk cId="2192530381" sldId="301"/>
            <ac:spMk id="7" creationId="{7D5EC1F2-C642-3325-70B6-F971035A2D8B}"/>
          </ac:spMkLst>
        </pc:spChg>
        <pc:spChg chg="mod">
          <ac:chgData name="Ron Keidar" userId="bd522e22234dfd79" providerId="LiveId" clId="{56058D96-654D-4CDF-AD30-EDF8B7ECEB47}" dt="2022-06-02T04:55:23.664" v="1610" actId="20577"/>
          <ac:spMkLst>
            <pc:docMk/>
            <pc:sldMk cId="2192530381" sldId="301"/>
            <ac:spMk id="8" creationId="{AD33299A-FDC3-FF9D-88D1-2AE2B393708F}"/>
          </ac:spMkLst>
        </pc:spChg>
        <pc:spChg chg="del">
          <ac:chgData name="Ron Keidar" userId="bd522e22234dfd79" providerId="LiveId" clId="{56058D96-654D-4CDF-AD30-EDF8B7ECEB47}" dt="2022-06-02T04:49:43.875" v="1416" actId="478"/>
          <ac:spMkLst>
            <pc:docMk/>
            <pc:sldMk cId="2192530381" sldId="301"/>
            <ac:spMk id="9" creationId="{75C98DAD-B364-3E33-9498-AAB75FE4AF02}"/>
          </ac:spMkLst>
        </pc:spChg>
        <pc:spChg chg="mod">
          <ac:chgData name="Ron Keidar" userId="bd522e22234dfd79" providerId="LiveId" clId="{56058D96-654D-4CDF-AD30-EDF8B7ECEB47}" dt="2022-06-02T04:56:05.955" v="1625" actId="1037"/>
          <ac:spMkLst>
            <pc:docMk/>
            <pc:sldMk cId="2192530381" sldId="301"/>
            <ac:spMk id="10" creationId="{BB62711F-F4B8-3A80-0C82-6511AEA4BFBF}"/>
          </ac:spMkLst>
        </pc:spChg>
        <pc:spChg chg="mod">
          <ac:chgData name="Ron Keidar" userId="bd522e22234dfd79" providerId="LiveId" clId="{56058D96-654D-4CDF-AD30-EDF8B7ECEB47}" dt="2022-06-02T04:57:33.895" v="1796" actId="14100"/>
          <ac:spMkLst>
            <pc:docMk/>
            <pc:sldMk cId="2192530381" sldId="301"/>
            <ac:spMk id="12" creationId="{A33D1697-4A24-4113-771D-F5299F30D00F}"/>
          </ac:spMkLst>
        </pc:spChg>
        <pc:spChg chg="mod">
          <ac:chgData name="Ron Keidar" userId="bd522e22234dfd79" providerId="LiveId" clId="{56058D96-654D-4CDF-AD30-EDF8B7ECEB47}" dt="2022-06-02T04:55:20.341" v="1608" actId="20577"/>
          <ac:spMkLst>
            <pc:docMk/>
            <pc:sldMk cId="2192530381" sldId="301"/>
            <ac:spMk id="13" creationId="{6C2ABD77-DC60-5DF3-7CBE-CF926516BE20}"/>
          </ac:spMkLst>
        </pc:spChg>
        <pc:spChg chg="mod">
          <ac:chgData name="Ron Keidar" userId="bd522e22234dfd79" providerId="LiveId" clId="{56058D96-654D-4CDF-AD30-EDF8B7ECEB47}" dt="2022-06-02T04:55:31.621" v="1611" actId="14100"/>
          <ac:spMkLst>
            <pc:docMk/>
            <pc:sldMk cId="2192530381" sldId="301"/>
            <ac:spMk id="16" creationId="{F0C7EDF0-6EF3-0326-56FD-872B4701AC7C}"/>
          </ac:spMkLst>
        </pc:spChg>
        <pc:spChg chg="mod">
          <ac:chgData name="Ron Keidar" userId="bd522e22234dfd79" providerId="LiveId" clId="{56058D96-654D-4CDF-AD30-EDF8B7ECEB47}" dt="2022-06-02T04:59:13.057" v="2049" actId="207"/>
          <ac:spMkLst>
            <pc:docMk/>
            <pc:sldMk cId="2192530381" sldId="301"/>
            <ac:spMk id="17" creationId="{D99E7423-C6ED-34D4-FDAD-FD62B706CDE4}"/>
          </ac:spMkLst>
        </pc:spChg>
        <pc:spChg chg="mod">
          <ac:chgData name="Ron Keidar" userId="bd522e22234dfd79" providerId="LiveId" clId="{56058D96-654D-4CDF-AD30-EDF8B7ECEB47}" dt="2022-06-02T04:59:25.870" v="2052" actId="207"/>
          <ac:spMkLst>
            <pc:docMk/>
            <pc:sldMk cId="2192530381" sldId="301"/>
            <ac:spMk id="18" creationId="{DFCF4DF9-869F-D5D6-7E61-A71214DC6D69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9" creationId="{57C48ECD-E5E5-3C49-4625-7D516961E0D6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0" creationId="{92268FAB-6414-2ADC-7589-9DC6ECFA61F2}"/>
          </ac:spMkLst>
        </pc:spChg>
        <pc:spChg chg="mod">
          <ac:chgData name="Ron Keidar" userId="bd522e22234dfd79" providerId="LiveId" clId="{56058D96-654D-4CDF-AD30-EDF8B7ECEB47}" dt="2022-06-02T04:59:21.742" v="2051" actId="207"/>
          <ac:spMkLst>
            <pc:docMk/>
            <pc:sldMk cId="2192530381" sldId="301"/>
            <ac:spMk id="21" creationId="{BB1F5EB7-BF18-73DD-4590-C99CB01310CC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2" creationId="{B8B91DBA-E083-9D5F-3B34-F8235B659288}"/>
          </ac:spMkLst>
        </pc:spChg>
        <pc:spChg chg="mod">
          <ac:chgData name="Ron Keidar" userId="bd522e22234dfd79" providerId="LiveId" clId="{56058D96-654D-4CDF-AD30-EDF8B7ECEB47}" dt="2022-06-02T04:55:41.111" v="1612" actId="14100"/>
          <ac:spMkLst>
            <pc:docMk/>
            <pc:sldMk cId="2192530381" sldId="301"/>
            <ac:spMk id="23" creationId="{749CEFA0-2898-1351-13B6-2BFA440D384E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4" creationId="{BFE20E0D-739E-C0F5-6371-E6760E62CC4B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5" creationId="{16B09CBE-39C1-4B45-6CA2-C96ED138EDDF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6" creationId="{C7D6A16C-9736-D0F1-F81D-09AD81930B65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9" creationId="{C93BEB44-10AE-5F3A-193A-EA745735AB7E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0" creationId="{326B3471-0489-59F8-4211-7EE4CC285100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1" creationId="{ABE9882A-FA20-EB28-6996-3A0E2864F98E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2" creationId="{F6C5E14C-7B52-E6FF-E14A-38CA671BFDB1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3" creationId="{8BE7B942-AF81-E0D5-DA6B-BFB305A7A236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4" creationId="{C1C5759E-86AA-F172-1AB9-73112F7107B8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5" creationId="{4FE0BFBA-F925-5768-4DBB-D7E109382A05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42" creationId="{2D81C8C2-6936-4572-E081-73192F385173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58" creationId="{7F1BEDE7-98AF-41D0-242D-21D55826EDB5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66" creationId="{C3C00D33-3D95-6FE9-9084-1190FAE9B674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70" creationId="{B55DDF73-66EB-E297-F5E3-1A592869FF9F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74" creationId="{860D88F8-5FE3-F1EB-D6F3-96DDA0C03F31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1" creationId="{EB986DCD-604C-8D9E-7138-7FE1216EFB9A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3" creationId="{BC92677F-7221-32DA-AA7B-2C19F9D9B6EC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4" creationId="{B39C4B69-3B49-51D5-5E66-5B958B453F6E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5" creationId="{07C31204-6DE8-E660-460B-31AAF3E222AF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6" creationId="{9AB1208C-4E1B-D262-59A8-BE8EE789063E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7" creationId="{3C5AD7CE-DF9B-942D-6DC3-D4144D8CB3E3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8" creationId="{B6F1B94E-187A-3F79-F8B1-54C08543C8E3}"/>
          </ac:spMkLst>
        </pc:spChg>
        <pc:spChg chg="mod">
          <ac:chgData name="Ron Keidar" userId="bd522e22234dfd79" providerId="LiveId" clId="{56058D96-654D-4CDF-AD30-EDF8B7ECEB47}" dt="2022-06-03T06:36:33.414" v="3202"/>
          <ac:spMkLst>
            <pc:docMk/>
            <pc:sldMk cId="2192530381" sldId="301"/>
            <ac:spMk id="99" creationId="{B8D715A0-C27D-91FC-9F05-CAE86DABC5F1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00" creationId="{AE563D60-45CD-AF6B-D7C0-B5D3E0BEB903}"/>
          </ac:spMkLst>
        </pc:spChg>
        <pc:spChg chg="add mod">
          <ac:chgData name="Ron Keidar" userId="bd522e22234dfd79" providerId="LiveId" clId="{56058D96-654D-4CDF-AD30-EDF8B7ECEB47}" dt="2022-06-02T04:59:42.750" v="2093" actId="1037"/>
          <ac:spMkLst>
            <pc:docMk/>
            <pc:sldMk cId="2192530381" sldId="301"/>
            <ac:spMk id="103" creationId="{E5F4510E-4128-D166-784C-38C8638D3A16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07" creationId="{AABE5C66-E680-3691-034E-C197A08644D4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08" creationId="{ECBDD1D4-0C3F-B5ED-CC94-ACE398B4B205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09" creationId="{1068FD93-9279-9B40-703C-A00C527810F0}"/>
          </ac:spMkLst>
        </pc:spChg>
        <pc:spChg chg="add 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14" creationId="{38048695-5196-63E6-3477-5028B56CE914}"/>
          </ac:spMkLst>
        </pc:spChg>
        <pc:spChg chg="mod">
          <ac:chgData name="Ron Keidar" userId="bd522e22234dfd79" providerId="LiveId" clId="{56058D96-654D-4CDF-AD30-EDF8B7ECEB47}" dt="2022-06-02T04:59:18.277" v="2050" actId="207"/>
          <ac:spMkLst>
            <pc:docMk/>
            <pc:sldMk cId="2192530381" sldId="301"/>
            <ac:spMk id="115" creationId="{65BD7F95-B59E-A162-2ACF-0B2593134676}"/>
          </ac:spMkLst>
        </pc:spChg>
        <pc:spChg chg="add 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18" creationId="{DF2D9C07-617A-8E74-449C-867BF7062F48}"/>
          </ac:spMkLst>
        </pc:spChg>
        <pc:spChg chg="add 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19" creationId="{D61EADD2-C498-654C-0D8F-B4F5651A8699}"/>
          </ac:spMkLst>
        </pc:spChg>
        <pc:spChg chg="add mod">
          <ac:chgData name="Ron Keidar" userId="bd522e22234dfd79" providerId="LiveId" clId="{56058D96-654D-4CDF-AD30-EDF8B7ECEB47}" dt="2022-06-02T05:00:03.674" v="2098" actId="20577"/>
          <ac:spMkLst>
            <pc:docMk/>
            <pc:sldMk cId="2192530381" sldId="301"/>
            <ac:spMk id="124" creationId="{7201515A-CDD3-279C-CDD1-467679D10826}"/>
          </ac:spMkLst>
        </pc:spChg>
        <pc:spChg chg="add 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25" creationId="{BFE324B2-5A9D-37B2-0F72-6BB3BE2F3B0C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27" creationId="{4D6EEABB-7D7F-1DA0-449A-48CC7CAD81DA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28" creationId="{5E68ED5F-79B7-F339-38C6-E682D7193114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29" creationId="{C19E473C-30DC-9A6A-C823-BAD70CBB2AF9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0" creationId="{E14A6279-262E-AD46-5DC5-33542EEE83EB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1" creationId="{60E68B52-58E8-DE73-71ED-10D93960A77C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2" creationId="{95A631E8-AE76-4416-6A5A-9CB9CEF127AF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3" creationId="{3AD500DE-1315-AB9E-4D91-2CC632010FD0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4" creationId="{D7C611DB-9A42-3A47-2DA7-542CCCA14979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5" creationId="{80324360-9561-3CA5-9179-F73EF82DCDA5}"/>
          </ac:spMkLst>
        </pc:spChg>
        <pc:spChg chg="add del mod">
          <ac:chgData name="Ron Keidar" userId="bd522e22234dfd79" providerId="LiveId" clId="{56058D96-654D-4CDF-AD30-EDF8B7ECEB47}" dt="2022-06-02T04:55:03.684" v="1597" actId="478"/>
          <ac:spMkLst>
            <pc:docMk/>
            <pc:sldMk cId="2192530381" sldId="301"/>
            <ac:spMk id="136" creationId="{6428FD2A-696D-B4FD-3A8F-9C47AB32C84E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7" creationId="{426E07DD-94C5-98A1-5897-2309E6057CDD}"/>
          </ac:spMkLst>
        </pc:spChg>
        <pc:spChg chg="add mod ord">
          <ac:chgData name="Ron Keidar" userId="bd522e22234dfd79" providerId="LiveId" clId="{56058D96-654D-4CDF-AD30-EDF8B7ECEB47}" dt="2022-06-02T04:57:26.430" v="1795" actId="1037"/>
          <ac:spMkLst>
            <pc:docMk/>
            <pc:sldMk cId="2192530381" sldId="301"/>
            <ac:spMk id="138" creationId="{0F96F61C-D172-2B2A-2C93-3BCB91876AAA}"/>
          </ac:spMkLst>
        </pc:spChg>
        <pc:spChg chg="add del mod">
          <ac:chgData name="Ron Keidar" userId="bd522e22234dfd79" providerId="LiveId" clId="{56058D96-654D-4CDF-AD30-EDF8B7ECEB47}" dt="2022-06-02T04:56:51.053" v="1705"/>
          <ac:spMkLst>
            <pc:docMk/>
            <pc:sldMk cId="2192530381" sldId="301"/>
            <ac:spMk id="139" creationId="{53A051B0-F978-715A-B43A-B7F7115E187B}"/>
          </ac:spMkLst>
        </pc:spChg>
        <pc:spChg chg="add mod">
          <ac:chgData name="Ron Keidar" userId="bd522e22234dfd79" providerId="LiveId" clId="{56058D96-654D-4CDF-AD30-EDF8B7ECEB47}" dt="2022-06-02T04:57:16.950" v="1783" actId="1035"/>
          <ac:spMkLst>
            <pc:docMk/>
            <pc:sldMk cId="2192530381" sldId="301"/>
            <ac:spMk id="140" creationId="{9785AC1B-EA30-025B-2F60-E08E2B5DB120}"/>
          </ac:spMkLst>
        </pc:spChg>
        <pc:spChg chg="add mod">
          <ac:chgData name="Ron Keidar" userId="bd522e22234dfd79" providerId="LiveId" clId="{56058D96-654D-4CDF-AD30-EDF8B7ECEB47}" dt="2022-06-02T04:57:48.666" v="1798" actId="1076"/>
          <ac:spMkLst>
            <pc:docMk/>
            <pc:sldMk cId="2192530381" sldId="301"/>
            <ac:spMk id="141" creationId="{F6EF7817-A246-42CC-C434-6EC17513BF82}"/>
          </ac:spMkLst>
        </pc:spChg>
        <pc:spChg chg="add mod">
          <ac:chgData name="Ron Keidar" userId="bd522e22234dfd79" providerId="LiveId" clId="{56058D96-654D-4CDF-AD30-EDF8B7ECEB47}" dt="2022-06-02T04:58:05.718" v="1878" actId="1038"/>
          <ac:spMkLst>
            <pc:docMk/>
            <pc:sldMk cId="2192530381" sldId="301"/>
            <ac:spMk id="142" creationId="{90FD03E9-B309-6B05-B69D-01D48B163B48}"/>
          </ac:spMkLst>
        </pc:spChg>
        <pc:spChg chg="add mod">
          <ac:chgData name="Ron Keidar" userId="bd522e22234dfd79" providerId="LiveId" clId="{56058D96-654D-4CDF-AD30-EDF8B7ECEB47}" dt="2022-06-02T04:59:29.794" v="2053" actId="207"/>
          <ac:spMkLst>
            <pc:docMk/>
            <pc:sldMk cId="2192530381" sldId="301"/>
            <ac:spMk id="143" creationId="{E30B0E0B-E7F2-D461-2838-65354B53903F}"/>
          </ac:spMkLst>
        </pc:spChg>
        <pc:grpChg chg="mod">
          <ac:chgData name="Ron Keidar" userId="bd522e22234dfd79" providerId="LiveId" clId="{56058D96-654D-4CDF-AD30-EDF8B7ECEB47}" dt="2022-06-02T04:52:10.239" v="1511" actId="1038"/>
          <ac:grpSpMkLst>
            <pc:docMk/>
            <pc:sldMk cId="2192530381" sldId="301"/>
            <ac:grpSpMk id="15" creationId="{79FD8A57-84ED-072C-EB45-8A714369C103}"/>
          </ac:grpSpMkLst>
        </pc:grpChg>
        <pc:grpChg chg="mod">
          <ac:chgData name="Ron Keidar" userId="bd522e22234dfd79" providerId="LiveId" clId="{56058D96-654D-4CDF-AD30-EDF8B7ECEB47}" dt="2022-06-02T04:52:10.239" v="1511" actId="1038"/>
          <ac:grpSpMkLst>
            <pc:docMk/>
            <pc:sldMk cId="2192530381" sldId="301"/>
            <ac:grpSpMk id="49" creationId="{6C61769A-CFED-A4AF-652D-E60B691E9AA6}"/>
          </ac:grpSpMkLst>
        </pc:grpChg>
        <pc:grpChg chg="mod">
          <ac:chgData name="Ron Keidar" userId="bd522e22234dfd79" providerId="LiveId" clId="{56058D96-654D-4CDF-AD30-EDF8B7ECEB47}" dt="2022-06-02T04:52:10.239" v="1511" actId="1038"/>
          <ac:grpSpMkLst>
            <pc:docMk/>
            <pc:sldMk cId="2192530381" sldId="301"/>
            <ac:grpSpMk id="57" creationId="{B92428AF-68AF-6C31-4CDB-3C6A5DB40131}"/>
          </ac:grpSpMkLst>
        </pc:grpChg>
        <pc:grpChg chg="mod">
          <ac:chgData name="Ron Keidar" userId="bd522e22234dfd79" providerId="LiveId" clId="{56058D96-654D-4CDF-AD30-EDF8B7ECEB47}" dt="2022-06-02T04:52:10.239" v="1511" actId="1038"/>
          <ac:grpSpMkLst>
            <pc:docMk/>
            <pc:sldMk cId="2192530381" sldId="301"/>
            <ac:grpSpMk id="78" creationId="{8A10E82E-F7A8-6A58-4A09-2366E6C3E0F6}"/>
          </ac:grpSpMkLst>
        </pc:grpChg>
        <pc:grpChg chg="mod">
          <ac:chgData name="Ron Keidar" userId="bd522e22234dfd79" providerId="LiveId" clId="{56058D96-654D-4CDF-AD30-EDF8B7ECEB47}" dt="2022-06-02T04:52:10.239" v="1511" actId="1038"/>
          <ac:grpSpMkLst>
            <pc:docMk/>
            <pc:sldMk cId="2192530381" sldId="301"/>
            <ac:grpSpMk id="90" creationId="{3B7AE915-46B5-F284-41B0-10C32732A66B}"/>
          </ac:grpSpMkLst>
        </pc:grpChg>
        <pc:grpChg chg="add del mod">
          <ac:chgData name="Ron Keidar" userId="bd522e22234dfd79" providerId="LiveId" clId="{56058D96-654D-4CDF-AD30-EDF8B7ECEB47}" dt="2022-06-02T04:55:14.722" v="1606"/>
          <ac:grpSpMkLst>
            <pc:docMk/>
            <pc:sldMk cId="2192530381" sldId="301"/>
            <ac:grpSpMk id="126" creationId="{7BEF77BB-3465-B145-E6C7-60AD6BAF9249}"/>
          </ac:grpSpMkLst>
        </pc:grpChg>
        <pc:picChg chg="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5" creationId="{60D1814B-9E3E-7E6A-1472-617F368FE6F5}"/>
          </ac:picMkLst>
        </pc:picChg>
        <pc:picChg chg="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41" creationId="{4E79E656-B24F-E5FC-9C35-05B17D582F24}"/>
          </ac:picMkLst>
        </pc:picChg>
        <pc:picChg chg="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54" creationId="{A6805435-D83E-76EB-D81D-5B339EF00CD6}"/>
          </ac:picMkLst>
        </pc:picChg>
        <pc:picChg chg="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87" creationId="{2ECA8A03-92DE-9BE2-F8D9-AFC3CA52A9F1}"/>
          </ac:picMkLst>
        </pc:picChg>
        <pc:picChg chg="add 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122" creationId="{E0B6FDBB-EA22-AA5B-49EF-81DC46B4DED6}"/>
          </ac:picMkLst>
        </pc:picChg>
        <pc:picChg chg="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1026" creationId="{BE2A3228-2941-0EC9-3315-AD0D052812BC}"/>
          </ac:picMkLst>
        </pc:pic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37" creationId="{ADAF8E7C-CB0B-4EEF-98AC-DF7DB067E2E7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39" creationId="{CB8DA923-42B5-E836-C874-25F9C30431EC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43" creationId="{03DB5A57-F198-0688-4B91-016C3C24510D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45" creationId="{3B8D8686-F882-9E6A-8791-164B6A0E8858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47" creationId="{E0CCF959-7F88-1F22-0151-504FBBB032B9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52" creationId="{8D4B6383-9C62-613B-953A-7447C7D131E2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55" creationId="{2F788790-F2E1-DF1F-C52A-2C3D39B19FFC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56" creationId="{A92C6609-8402-433C-8895-02282EF12193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59" creationId="{4B9807EA-C275-9569-032D-874D13EF1537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60" creationId="{3552F4F6-2684-9772-70B8-37CCBD5C1C3C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65" creationId="{2F9B3B9B-D20E-9866-9AD9-59912E1C46D2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68" creationId="{F783391A-CE15-EFE8-B961-499C7BFF1462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71" creationId="{1B3111F8-A98D-F4F8-A679-54FD5D33130E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76" creationId="{DEB2619C-AE50-8E67-7014-401DD17633CF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88" creationId="{B1334C1A-B74E-5D4E-8070-2F178895DD92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89" creationId="{95955D25-7214-7862-13E7-81752E49DD53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92" creationId="{48F1DA07-701B-E51B-472E-B8C8227E0DC0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01" creationId="{FAEB2BE2-CE75-F579-E472-7397F088E6B0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02" creationId="{E5ABFF15-47A4-34A8-F345-E1786A955460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04" creationId="{7EB7C7E8-4B42-28BC-C43C-A67AA47A001B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05" creationId="{4552E789-E39A-D4F8-0D02-C494C1520B09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06" creationId="{EC0A191B-F08F-1EBA-5124-CB7C0980FD09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10" creationId="{7A32230B-E26E-76FD-06DE-95A028A9F579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11" creationId="{52C2EDCA-67F7-06DB-21FC-AEBB06DEF4FA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12" creationId="{D1291A20-E298-F0D8-348C-6D0343B4A902}"/>
          </ac:cxnSpMkLst>
        </pc:cxnChg>
      </pc:sldChg>
      <pc:sldChg chg="modSp add mod">
        <pc:chgData name="Ron Keidar" userId="bd522e22234dfd79" providerId="LiveId" clId="{56058D96-654D-4CDF-AD30-EDF8B7ECEB47}" dt="2022-06-05T04:53:00.017" v="3920" actId="14734"/>
        <pc:sldMkLst>
          <pc:docMk/>
          <pc:sldMk cId="3950644884" sldId="302"/>
        </pc:sldMkLst>
        <pc:spChg chg="mod">
          <ac:chgData name="Ron Keidar" userId="bd522e22234dfd79" providerId="LiveId" clId="{56058D96-654D-4CDF-AD30-EDF8B7ECEB47}" dt="2022-05-31T01:32:43.955" v="855" actId="20577"/>
          <ac:spMkLst>
            <pc:docMk/>
            <pc:sldMk cId="3950644884" sldId="302"/>
            <ac:spMk id="3" creationId="{3F4E6031-FEBC-4194-8BA0-2FC6A56A0C1E}"/>
          </ac:spMkLst>
        </pc:spChg>
        <pc:spChg chg="mod">
          <ac:chgData name="Ron Keidar" userId="bd522e22234dfd79" providerId="LiveId" clId="{56058D96-654D-4CDF-AD30-EDF8B7ECEB47}" dt="2022-05-31T01:31:38.351" v="804" actId="1076"/>
          <ac:spMkLst>
            <pc:docMk/>
            <pc:sldMk cId="3950644884" sldId="302"/>
            <ac:spMk id="11" creationId="{441B6E3F-C8F7-4A57-B4B7-8519519F6F28}"/>
          </ac:spMkLst>
        </pc:spChg>
        <pc:graphicFrameChg chg="modGraphic">
          <ac:chgData name="Ron Keidar" userId="bd522e22234dfd79" providerId="LiveId" clId="{56058D96-654D-4CDF-AD30-EDF8B7ECEB47}" dt="2022-05-31T02:03:09.346" v="954" actId="20577"/>
          <ac:graphicFrameMkLst>
            <pc:docMk/>
            <pc:sldMk cId="3950644884" sldId="302"/>
            <ac:graphicFrameMk id="5" creationId="{3EB91328-3C75-4219-B849-F6944D75CCBE}"/>
          </ac:graphicFrameMkLst>
        </pc:graphicFrameChg>
        <pc:graphicFrameChg chg="mod modGraphic">
          <ac:chgData name="Ron Keidar" userId="bd522e22234dfd79" providerId="LiveId" clId="{56058D96-654D-4CDF-AD30-EDF8B7ECEB47}" dt="2022-06-05T04:53:00.017" v="3920" actId="14734"/>
          <ac:graphicFrameMkLst>
            <pc:docMk/>
            <pc:sldMk cId="3950644884" sldId="302"/>
            <ac:graphicFrameMk id="10" creationId="{33C88461-5F9C-4D9D-9DAE-914D4CE0634F}"/>
          </ac:graphicFrameMkLst>
        </pc:graphicFrameChg>
      </pc:sldChg>
      <pc:sldChg chg="addSp delSp modSp new mod">
        <pc:chgData name="Ron Keidar" userId="bd522e22234dfd79" providerId="LiveId" clId="{56058D96-654D-4CDF-AD30-EDF8B7ECEB47}" dt="2022-06-06T05:08:13.891" v="5992" actId="1036"/>
        <pc:sldMkLst>
          <pc:docMk/>
          <pc:sldMk cId="1524931329" sldId="303"/>
        </pc:sldMkLst>
        <pc:spChg chg="mod">
          <ac:chgData name="Ron Keidar" userId="bd522e22234dfd79" providerId="LiveId" clId="{56058D96-654D-4CDF-AD30-EDF8B7ECEB47}" dt="2022-06-03T05:28:44.236" v="2397" actId="1076"/>
          <ac:spMkLst>
            <pc:docMk/>
            <pc:sldMk cId="1524931329" sldId="303"/>
            <ac:spMk id="2" creationId="{15FFFF2E-7605-4905-B239-2F1537E1D807}"/>
          </ac:spMkLst>
        </pc:spChg>
        <pc:spChg chg="del">
          <ac:chgData name="Ron Keidar" userId="bd522e22234dfd79" providerId="LiveId" clId="{56058D96-654D-4CDF-AD30-EDF8B7ECEB47}" dt="2022-06-03T05:28:48.930" v="2398" actId="478"/>
          <ac:spMkLst>
            <pc:docMk/>
            <pc:sldMk cId="1524931329" sldId="303"/>
            <ac:spMk id="3" creationId="{64B01BC7-A7D4-1D96-1F2F-418930E9C368}"/>
          </ac:spMkLst>
        </pc:spChg>
        <pc:spChg chg="add mod topLvl">
          <ac:chgData name="Ron Keidar" userId="bd522e22234dfd79" providerId="LiveId" clId="{56058D96-654D-4CDF-AD30-EDF8B7ECEB47}" dt="2022-06-03T06:16:35.747" v="2917" actId="20577"/>
          <ac:spMkLst>
            <pc:docMk/>
            <pc:sldMk cId="1524931329" sldId="303"/>
            <ac:spMk id="7" creationId="{D09BB234-656E-FF4A-41F8-702396809F05}"/>
          </ac:spMkLst>
        </pc:spChg>
        <pc:spChg chg="add mod topLvl">
          <ac:chgData name="Ron Keidar" userId="bd522e22234dfd79" providerId="LiveId" clId="{56058D96-654D-4CDF-AD30-EDF8B7ECEB47}" dt="2022-06-03T06:16:29.605" v="2911" actId="20577"/>
          <ac:spMkLst>
            <pc:docMk/>
            <pc:sldMk cId="1524931329" sldId="303"/>
            <ac:spMk id="8" creationId="{1D2EE4F3-D9AF-1621-8F6C-F66CADB8B5D2}"/>
          </ac:spMkLst>
        </pc:spChg>
        <pc:spChg chg="add mod">
          <ac:chgData name="Ron Keidar" userId="bd522e22234dfd79" providerId="LiveId" clId="{56058D96-654D-4CDF-AD30-EDF8B7ECEB47}" dt="2022-06-03T05:42:22.272" v="2502" actId="1035"/>
          <ac:spMkLst>
            <pc:docMk/>
            <pc:sldMk cId="1524931329" sldId="303"/>
            <ac:spMk id="12" creationId="{09F967E4-796E-D1CF-D2B9-8410D6C4BA69}"/>
          </ac:spMkLst>
        </pc:spChg>
        <pc:spChg chg="add mod">
          <ac:chgData name="Ron Keidar" userId="bd522e22234dfd79" providerId="LiveId" clId="{56058D96-654D-4CDF-AD30-EDF8B7ECEB47}" dt="2022-06-03T05:41:41.724" v="2488" actId="1076"/>
          <ac:spMkLst>
            <pc:docMk/>
            <pc:sldMk cId="1524931329" sldId="303"/>
            <ac:spMk id="14" creationId="{6961109A-897C-05AB-1AEE-74E471B3AB29}"/>
          </ac:spMkLst>
        </pc:spChg>
        <pc:spChg chg="add mod ord">
          <ac:chgData name="Ron Keidar" userId="bd522e22234dfd79" providerId="LiveId" clId="{56058D96-654D-4CDF-AD30-EDF8B7ECEB47}" dt="2022-06-03T05:46:17.821" v="2774" actId="166"/>
          <ac:spMkLst>
            <pc:docMk/>
            <pc:sldMk cId="1524931329" sldId="303"/>
            <ac:spMk id="39" creationId="{21BFEEB5-A39E-B284-4B24-202C8C74E161}"/>
          </ac:spMkLst>
        </pc:spChg>
        <pc:spChg chg="mod">
          <ac:chgData name="Ron Keidar" userId="bd522e22234dfd79" providerId="LiveId" clId="{56058D96-654D-4CDF-AD30-EDF8B7ECEB47}" dt="2022-06-03T05:49:36.147" v="2801"/>
          <ac:spMkLst>
            <pc:docMk/>
            <pc:sldMk cId="1524931329" sldId="303"/>
            <ac:spMk id="52" creationId="{84D4E892-BC18-14C3-F5BB-E9B7EC20FB94}"/>
          </ac:spMkLst>
        </pc:spChg>
        <pc:spChg chg="add mod">
          <ac:chgData name="Ron Keidar" userId="bd522e22234dfd79" providerId="LiveId" clId="{56058D96-654D-4CDF-AD30-EDF8B7ECEB47}" dt="2022-06-03T05:49:26.667" v="2800"/>
          <ac:spMkLst>
            <pc:docMk/>
            <pc:sldMk cId="1524931329" sldId="303"/>
            <ac:spMk id="54" creationId="{A503E156-98C3-E670-3BCE-8B758F75C67C}"/>
          </ac:spMkLst>
        </pc:spChg>
        <pc:spChg chg="add mod">
          <ac:chgData name="Ron Keidar" userId="bd522e22234dfd79" providerId="LiveId" clId="{56058D96-654D-4CDF-AD30-EDF8B7ECEB47}" dt="2022-06-06T05:08:13.891" v="5992" actId="1036"/>
          <ac:spMkLst>
            <pc:docMk/>
            <pc:sldMk cId="1524931329" sldId="303"/>
            <ac:spMk id="59" creationId="{0C87DE54-9A70-8BDE-413E-553CF377CD5F}"/>
          </ac:spMkLst>
        </pc:spChg>
        <pc:spChg chg="add mod ord">
          <ac:chgData name="Ron Keidar" userId="bd522e22234dfd79" providerId="LiveId" clId="{56058D96-654D-4CDF-AD30-EDF8B7ECEB47}" dt="2022-06-03T05:56:02.955" v="2819" actId="167"/>
          <ac:spMkLst>
            <pc:docMk/>
            <pc:sldMk cId="1524931329" sldId="303"/>
            <ac:spMk id="62" creationId="{A40E1B0B-3CB6-29F8-29E4-71AF7EF70BB3}"/>
          </ac:spMkLst>
        </pc:spChg>
        <pc:spChg chg="add mod ord">
          <ac:chgData name="Ron Keidar" userId="bd522e22234dfd79" providerId="LiveId" clId="{56058D96-654D-4CDF-AD30-EDF8B7ECEB47}" dt="2022-06-03T05:56:02.955" v="2819" actId="167"/>
          <ac:spMkLst>
            <pc:docMk/>
            <pc:sldMk cId="1524931329" sldId="303"/>
            <ac:spMk id="64" creationId="{30001297-7C3A-6A02-809E-2DFD9BA9A1B7}"/>
          </ac:spMkLst>
        </pc:spChg>
        <pc:spChg chg="add mod">
          <ac:chgData name="Ron Keidar" userId="bd522e22234dfd79" providerId="LiveId" clId="{56058D96-654D-4CDF-AD30-EDF8B7ECEB47}" dt="2022-06-03T06:13:25.624" v="2889"/>
          <ac:spMkLst>
            <pc:docMk/>
            <pc:sldMk cId="1524931329" sldId="303"/>
            <ac:spMk id="73" creationId="{AA871DC1-A528-0C23-34F0-61B8E9E03A7D}"/>
          </ac:spMkLst>
        </pc:spChg>
        <pc:spChg chg="add mod">
          <ac:chgData name="Ron Keidar" userId="bd522e22234dfd79" providerId="LiveId" clId="{56058D96-654D-4CDF-AD30-EDF8B7ECEB47}" dt="2022-06-03T06:18:07.320" v="2932" actId="1076"/>
          <ac:spMkLst>
            <pc:docMk/>
            <pc:sldMk cId="1524931329" sldId="303"/>
            <ac:spMk id="78" creationId="{B58A3450-8A62-4AAE-3510-4811966D5101}"/>
          </ac:spMkLst>
        </pc:spChg>
        <pc:spChg chg="add mod">
          <ac:chgData name="Ron Keidar" userId="bd522e22234dfd79" providerId="LiveId" clId="{56058D96-654D-4CDF-AD30-EDF8B7ECEB47}" dt="2022-06-03T06:19:10.294" v="2950" actId="20577"/>
          <ac:spMkLst>
            <pc:docMk/>
            <pc:sldMk cId="1524931329" sldId="303"/>
            <ac:spMk id="79" creationId="{58F40A20-DE12-09C1-FFD2-6EAAD6A93716}"/>
          </ac:spMkLst>
        </pc:spChg>
        <pc:spChg chg="add mod">
          <ac:chgData name="Ron Keidar" userId="bd522e22234dfd79" providerId="LiveId" clId="{56058D96-654D-4CDF-AD30-EDF8B7ECEB47}" dt="2022-06-03T06:19:24.218" v="2958" actId="6549"/>
          <ac:spMkLst>
            <pc:docMk/>
            <pc:sldMk cId="1524931329" sldId="303"/>
            <ac:spMk id="80" creationId="{96C3F69C-6D3D-0CA5-AAC3-ABE6FA49B830}"/>
          </ac:spMkLst>
        </pc:spChg>
        <pc:spChg chg="add mod">
          <ac:chgData name="Ron Keidar" userId="bd522e22234dfd79" providerId="LiveId" clId="{56058D96-654D-4CDF-AD30-EDF8B7ECEB47}" dt="2022-06-03T06:26:38.664" v="3064" actId="14100"/>
          <ac:spMkLst>
            <pc:docMk/>
            <pc:sldMk cId="1524931329" sldId="303"/>
            <ac:spMk id="81" creationId="{A46CED9A-5BA8-A9F4-7E6A-6DA888EC5254}"/>
          </ac:spMkLst>
        </pc:spChg>
        <pc:spChg chg="add mod">
          <ac:chgData name="Ron Keidar" userId="bd522e22234dfd79" providerId="LiveId" clId="{56058D96-654D-4CDF-AD30-EDF8B7ECEB47}" dt="2022-06-03T06:22:48.581" v="3017" actId="3064"/>
          <ac:spMkLst>
            <pc:docMk/>
            <pc:sldMk cId="1524931329" sldId="303"/>
            <ac:spMk id="82" creationId="{10335DE0-BD9D-4AD3-2D1E-9B260F8FA8E0}"/>
          </ac:spMkLst>
        </pc:spChg>
        <pc:spChg chg="add mod ord">
          <ac:chgData name="Ron Keidar" userId="bd522e22234dfd79" providerId="LiveId" clId="{56058D96-654D-4CDF-AD30-EDF8B7ECEB47}" dt="2022-06-03T06:21:05.432" v="2975" actId="167"/>
          <ac:spMkLst>
            <pc:docMk/>
            <pc:sldMk cId="1524931329" sldId="303"/>
            <ac:spMk id="85" creationId="{1BE6810C-42F2-FABB-06F3-14CFBEA1F7E3}"/>
          </ac:spMkLst>
        </pc:spChg>
        <pc:spChg chg="add mod">
          <ac:chgData name="Ron Keidar" userId="bd522e22234dfd79" providerId="LiveId" clId="{56058D96-654D-4CDF-AD30-EDF8B7ECEB47}" dt="2022-06-03T06:26:26.356" v="3063" actId="6549"/>
          <ac:spMkLst>
            <pc:docMk/>
            <pc:sldMk cId="1524931329" sldId="303"/>
            <ac:spMk id="92" creationId="{EDF2C4E9-1124-C368-413A-2EA73471F0AD}"/>
          </ac:spMkLst>
        </pc:spChg>
        <pc:spChg chg="add del mod">
          <ac:chgData name="Ron Keidar" userId="bd522e22234dfd79" providerId="LiveId" clId="{56058D96-654D-4CDF-AD30-EDF8B7ECEB47}" dt="2022-06-03T06:23:09.344" v="3023" actId="478"/>
          <ac:spMkLst>
            <pc:docMk/>
            <pc:sldMk cId="1524931329" sldId="303"/>
            <ac:spMk id="96" creationId="{C50C4BA1-4EE2-A2A8-438B-B2D9B5D3A383}"/>
          </ac:spMkLst>
        </pc:spChg>
        <pc:spChg chg="add mod">
          <ac:chgData name="Ron Keidar" userId="bd522e22234dfd79" providerId="LiveId" clId="{56058D96-654D-4CDF-AD30-EDF8B7ECEB47}" dt="2022-06-03T06:27:13.376" v="3067"/>
          <ac:spMkLst>
            <pc:docMk/>
            <pc:sldMk cId="1524931329" sldId="303"/>
            <ac:spMk id="97" creationId="{0B49D036-F266-3613-4810-B55A990BFCDF}"/>
          </ac:spMkLst>
        </pc:spChg>
        <pc:spChg chg="add mod ord">
          <ac:chgData name="Ron Keidar" userId="bd522e22234dfd79" providerId="LiveId" clId="{56058D96-654D-4CDF-AD30-EDF8B7ECEB47}" dt="2022-06-03T06:25:38.398" v="3054" actId="167"/>
          <ac:spMkLst>
            <pc:docMk/>
            <pc:sldMk cId="1524931329" sldId="303"/>
            <ac:spMk id="103" creationId="{69936B94-E5AA-9EAE-D3DA-58C88412C6C9}"/>
          </ac:spMkLst>
        </pc:spChg>
        <pc:spChg chg="add mod">
          <ac:chgData name="Ron Keidar" userId="bd522e22234dfd79" providerId="LiveId" clId="{56058D96-654D-4CDF-AD30-EDF8B7ECEB47}" dt="2022-06-03T06:34:02.603" v="3197" actId="1076"/>
          <ac:spMkLst>
            <pc:docMk/>
            <pc:sldMk cId="1524931329" sldId="303"/>
            <ac:spMk id="105" creationId="{81009FAE-D9D7-B569-184B-311538C6A080}"/>
          </ac:spMkLst>
        </pc:spChg>
        <pc:spChg chg="add mod">
          <ac:chgData name="Ron Keidar" userId="bd522e22234dfd79" providerId="LiveId" clId="{56058D96-654D-4CDF-AD30-EDF8B7ECEB47}" dt="2022-06-03T06:37:14.882" v="3208" actId="1076"/>
          <ac:spMkLst>
            <pc:docMk/>
            <pc:sldMk cId="1524931329" sldId="303"/>
            <ac:spMk id="106" creationId="{9ACBBBA4-DB36-60DF-552C-B43066CB00FC}"/>
          </ac:spMkLst>
        </pc:spChg>
        <pc:spChg chg="add mod">
          <ac:chgData name="Ron Keidar" userId="bd522e22234dfd79" providerId="LiveId" clId="{56058D96-654D-4CDF-AD30-EDF8B7ECEB47}" dt="2022-06-03T06:41:43.425" v="3218" actId="1076"/>
          <ac:spMkLst>
            <pc:docMk/>
            <pc:sldMk cId="1524931329" sldId="303"/>
            <ac:spMk id="110" creationId="{78EF332B-CEFA-93ED-B25E-15D8C926B6DA}"/>
          </ac:spMkLst>
        </pc:spChg>
        <pc:grpChg chg="add del mod ord">
          <ac:chgData name="Ron Keidar" userId="bd522e22234dfd79" providerId="LiveId" clId="{56058D96-654D-4CDF-AD30-EDF8B7ECEB47}" dt="2022-06-03T05:39:23.757" v="2427" actId="165"/>
          <ac:grpSpMkLst>
            <pc:docMk/>
            <pc:sldMk cId="1524931329" sldId="303"/>
            <ac:grpSpMk id="9" creationId="{5B7E1EA0-3643-6996-5E81-D36DE178F252}"/>
          </ac:grpSpMkLst>
        </pc:grpChg>
        <pc:grpChg chg="add mod">
          <ac:chgData name="Ron Keidar" userId="bd522e22234dfd79" providerId="LiveId" clId="{56058D96-654D-4CDF-AD30-EDF8B7ECEB47}" dt="2022-06-03T05:41:14.690" v="2486" actId="1076"/>
          <ac:grpSpMkLst>
            <pc:docMk/>
            <pc:sldMk cId="1524931329" sldId="303"/>
            <ac:grpSpMk id="24" creationId="{FE7A7B17-26A4-531C-5250-8AB35C0CD5DF}"/>
          </ac:grpSpMkLst>
        </pc:grpChg>
        <pc:grpChg chg="add mod">
          <ac:chgData name="Ron Keidar" userId="bd522e22234dfd79" providerId="LiveId" clId="{56058D96-654D-4CDF-AD30-EDF8B7ECEB47}" dt="2022-06-03T05:46:12.911" v="2773" actId="164"/>
          <ac:grpSpMkLst>
            <pc:docMk/>
            <pc:sldMk cId="1524931329" sldId="303"/>
            <ac:grpSpMk id="50" creationId="{63E42618-AA02-E3EB-7175-F48F90DD7DCA}"/>
          </ac:grpSpMkLst>
        </pc:grpChg>
        <pc:grpChg chg="add mod">
          <ac:chgData name="Ron Keidar" userId="bd522e22234dfd79" providerId="LiveId" clId="{56058D96-654D-4CDF-AD30-EDF8B7ECEB47}" dt="2022-06-03T05:48:49.665" v="2797" actId="1035"/>
          <ac:grpSpMkLst>
            <pc:docMk/>
            <pc:sldMk cId="1524931329" sldId="303"/>
            <ac:grpSpMk id="51" creationId="{9F14807C-A64E-0028-24DA-D3D0DC0D42B6}"/>
          </ac:grpSpMkLst>
        </pc:grpChg>
        <pc:picChg chg="add mod topLvl">
          <ac:chgData name="Ron Keidar" userId="bd522e22234dfd79" providerId="LiveId" clId="{56058D96-654D-4CDF-AD30-EDF8B7ECEB47}" dt="2022-06-03T05:40:18.779" v="2475" actId="164"/>
          <ac:picMkLst>
            <pc:docMk/>
            <pc:sldMk cId="1524931329" sldId="303"/>
            <ac:picMk id="5" creationId="{E7D4843D-8190-FA59-761B-59515A42A2D7}"/>
          </ac:picMkLst>
        </pc:picChg>
        <pc:picChg chg="add mod topLvl">
          <ac:chgData name="Ron Keidar" userId="bd522e22234dfd79" providerId="LiveId" clId="{56058D96-654D-4CDF-AD30-EDF8B7ECEB47}" dt="2022-06-03T05:40:18.779" v="2475" actId="164"/>
          <ac:picMkLst>
            <pc:docMk/>
            <pc:sldMk cId="1524931329" sldId="303"/>
            <ac:picMk id="6" creationId="{BE480FFD-009B-2FFE-6C3E-5D1A16CD22F3}"/>
          </ac:picMkLst>
        </pc:picChg>
        <pc:picChg chg="add mod">
          <ac:chgData name="Ron Keidar" userId="bd522e22234dfd79" providerId="LiveId" clId="{56058D96-654D-4CDF-AD30-EDF8B7ECEB47}" dt="2022-06-03T06:25:45.557" v="3055" actId="167"/>
          <ac:picMkLst>
            <pc:docMk/>
            <pc:sldMk cId="1524931329" sldId="303"/>
            <ac:picMk id="40" creationId="{16D98857-910C-171B-DE75-A5A297E1EAF6}"/>
          </ac:picMkLst>
        </pc:picChg>
        <pc:picChg chg="add mod">
          <ac:chgData name="Ron Keidar" userId="bd522e22234dfd79" providerId="LiveId" clId="{56058D96-654D-4CDF-AD30-EDF8B7ECEB47}" dt="2022-06-03T06:17:54.274" v="2921" actId="688"/>
          <ac:picMkLst>
            <pc:docMk/>
            <pc:sldMk cId="1524931329" sldId="303"/>
            <ac:picMk id="77" creationId="{7592DFCB-CA42-5F01-2640-7953877F8584}"/>
          </ac:picMkLst>
        </pc:picChg>
        <pc:picChg chg="add mod">
          <ac:chgData name="Ron Keidar" userId="bd522e22234dfd79" providerId="LiveId" clId="{56058D96-654D-4CDF-AD30-EDF8B7ECEB47}" dt="2022-06-03T06:37:11.841" v="3207" actId="1076"/>
          <ac:picMkLst>
            <pc:docMk/>
            <pc:sldMk cId="1524931329" sldId="303"/>
            <ac:picMk id="107" creationId="{EBD7118B-D8CF-1471-9899-9678F2752C7C}"/>
          </ac:picMkLst>
        </pc:picChg>
        <pc:cxnChg chg="add mod ord">
          <ac:chgData name="Ron Keidar" userId="bd522e22234dfd79" providerId="LiveId" clId="{56058D96-654D-4CDF-AD30-EDF8B7ECEB47}" dt="2022-06-03T06:16:43.199" v="2918" actId="692"/>
          <ac:cxnSpMkLst>
            <pc:docMk/>
            <pc:sldMk cId="1524931329" sldId="303"/>
            <ac:cxnSpMk id="11" creationId="{DD91A348-003C-C44A-2B7D-6F82A7DA1246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2" creationId="{EA6F4DD2-8E8D-8EFF-5ED8-6171311A5673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3" creationId="{0546A6F9-FBBD-1B41-1233-E78EBB29601A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4" creationId="{55EB66C4-2A4A-7C49-D418-0E172CB199FD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5" creationId="{D28DA31D-3E6E-E273-DF88-D00B1C6BC8C6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6" creationId="{22AC6F0E-8E15-686B-1D1A-5C6B3D77E33E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7" creationId="{219C892D-E0DE-1610-AEEF-BA59E28B1E15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8" creationId="{805B36CC-564A-2EA0-39AA-939B9ECA5603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9" creationId="{A81AB246-63CE-9E46-5F47-1A1D7912C1CB}"/>
          </ac:cxnSpMkLst>
        </pc:cxnChg>
        <pc:cxnChg chg="mod">
          <ac:chgData name="Ron Keidar" userId="bd522e22234dfd79" providerId="LiveId" clId="{56058D96-654D-4CDF-AD30-EDF8B7ECEB47}" dt="2022-06-03T05:48:33.144" v="2781" actId="14100"/>
          <ac:cxnSpMkLst>
            <pc:docMk/>
            <pc:sldMk cId="1524931329" sldId="303"/>
            <ac:cxnSpMk id="53" creationId="{4B843A60-2841-4970-038A-E77A5517335A}"/>
          </ac:cxnSpMkLst>
        </pc:cxnChg>
        <pc:cxnChg chg="add">
          <ac:chgData name="Ron Keidar" userId="bd522e22234dfd79" providerId="LiveId" clId="{56058D96-654D-4CDF-AD30-EDF8B7ECEB47}" dt="2022-06-03T05:48:55.407" v="2798" actId="11529"/>
          <ac:cxnSpMkLst>
            <pc:docMk/>
            <pc:sldMk cId="1524931329" sldId="303"/>
            <ac:cxnSpMk id="56" creationId="{6A36E147-1150-8E64-D517-D0F0FB653E8A}"/>
          </ac:cxnSpMkLst>
        </pc:cxnChg>
        <pc:cxnChg chg="add">
          <ac:chgData name="Ron Keidar" userId="bd522e22234dfd79" providerId="LiveId" clId="{56058D96-654D-4CDF-AD30-EDF8B7ECEB47}" dt="2022-06-03T05:49:03.255" v="2799" actId="11529"/>
          <ac:cxnSpMkLst>
            <pc:docMk/>
            <pc:sldMk cId="1524931329" sldId="303"/>
            <ac:cxnSpMk id="58" creationId="{498C85E5-8571-2544-E491-28C361A7C184}"/>
          </ac:cxnSpMkLst>
        </pc:cxnChg>
        <pc:cxnChg chg="add mod">
          <ac:chgData name="Ron Keidar" userId="bd522e22234dfd79" providerId="LiveId" clId="{56058D96-654D-4CDF-AD30-EDF8B7ECEB47}" dt="2022-06-06T05:08:13.891" v="5992" actId="1036"/>
          <ac:cxnSpMkLst>
            <pc:docMk/>
            <pc:sldMk cId="1524931329" sldId="303"/>
            <ac:cxnSpMk id="61" creationId="{FB142A9D-BFE9-592C-C879-A7EB70E628C6}"/>
          </ac:cxnSpMkLst>
        </pc:cxnChg>
        <pc:cxnChg chg="add mod ord">
          <ac:chgData name="Ron Keidar" userId="bd522e22234dfd79" providerId="LiveId" clId="{56058D96-654D-4CDF-AD30-EDF8B7ECEB47}" dt="2022-06-06T05:08:13.891" v="5992" actId="1036"/>
          <ac:cxnSpMkLst>
            <pc:docMk/>
            <pc:sldMk cId="1524931329" sldId="303"/>
            <ac:cxnSpMk id="66" creationId="{45B25EE8-8FC0-2BD3-5D4B-7907616A4BCF}"/>
          </ac:cxnSpMkLst>
        </pc:cxnChg>
        <pc:cxnChg chg="add mod">
          <ac:chgData name="Ron Keidar" userId="bd522e22234dfd79" providerId="LiveId" clId="{56058D96-654D-4CDF-AD30-EDF8B7ECEB47}" dt="2022-06-03T06:16:21.957" v="2908" actId="14100"/>
          <ac:cxnSpMkLst>
            <pc:docMk/>
            <pc:sldMk cId="1524931329" sldId="303"/>
            <ac:cxnSpMk id="75" creationId="{70369A5F-C67E-DE83-5CA2-7079C2354743}"/>
          </ac:cxnSpMkLst>
        </pc:cxnChg>
        <pc:cxnChg chg="add del mod">
          <ac:chgData name="Ron Keidar" userId="bd522e22234dfd79" providerId="LiveId" clId="{56058D96-654D-4CDF-AD30-EDF8B7ECEB47}" dt="2022-06-03T06:20:33.350" v="2970" actId="478"/>
          <ac:cxnSpMkLst>
            <pc:docMk/>
            <pc:sldMk cId="1524931329" sldId="303"/>
            <ac:cxnSpMk id="84" creationId="{56B593DE-6CA4-93AE-88E7-EB0A0857FD96}"/>
          </ac:cxnSpMkLst>
        </pc:cxnChg>
        <pc:cxnChg chg="add mod">
          <ac:chgData name="Ron Keidar" userId="bd522e22234dfd79" providerId="LiveId" clId="{56058D96-654D-4CDF-AD30-EDF8B7ECEB47}" dt="2022-06-03T06:26:54.203" v="3066" actId="208"/>
          <ac:cxnSpMkLst>
            <pc:docMk/>
            <pc:sldMk cId="1524931329" sldId="303"/>
            <ac:cxnSpMk id="87" creationId="{CDE4554E-30E1-5B57-2092-F6D5B0F66473}"/>
          </ac:cxnSpMkLst>
        </pc:cxnChg>
        <pc:cxnChg chg="add">
          <ac:chgData name="Ron Keidar" userId="bd522e22234dfd79" providerId="LiveId" clId="{56058D96-654D-4CDF-AD30-EDF8B7ECEB47}" dt="2022-06-03T06:37:19.972" v="3209" actId="11529"/>
          <ac:cxnSpMkLst>
            <pc:docMk/>
            <pc:sldMk cId="1524931329" sldId="303"/>
            <ac:cxnSpMk id="109" creationId="{E06EA573-E2FD-FC8F-0B69-225891DD2F65}"/>
          </ac:cxnSpMkLst>
        </pc:cxnChg>
      </pc:sldChg>
      <pc:sldChg chg="addSp delSp modSp add mod">
        <pc:chgData name="Ron Keidar" userId="bd522e22234dfd79" providerId="LiveId" clId="{56058D96-654D-4CDF-AD30-EDF8B7ECEB47}" dt="2022-06-05T01:52:11.850" v="3527" actId="14100"/>
        <pc:sldMkLst>
          <pc:docMk/>
          <pc:sldMk cId="2443581419" sldId="304"/>
        </pc:sldMkLst>
        <pc:spChg chg="mod">
          <ac:chgData name="Ron Keidar" userId="bd522e22234dfd79" providerId="LiveId" clId="{56058D96-654D-4CDF-AD30-EDF8B7ECEB47}" dt="2022-06-05T01:44:55.136" v="3353" actId="14100"/>
          <ac:spMkLst>
            <pc:docMk/>
            <pc:sldMk cId="2443581419" sldId="304"/>
            <ac:spMk id="6" creationId="{32F0A0E8-D303-442B-B773-A41CF36A29F4}"/>
          </ac:spMkLst>
        </pc:spChg>
        <pc:spChg chg="mod">
          <ac:chgData name="Ron Keidar" userId="bd522e22234dfd79" providerId="LiveId" clId="{56058D96-654D-4CDF-AD30-EDF8B7ECEB47}" dt="2022-06-05T01:44:37.214" v="3316" actId="1038"/>
          <ac:spMkLst>
            <pc:docMk/>
            <pc:sldMk cId="2443581419" sldId="304"/>
            <ac:spMk id="7" creationId="{FCE96723-9968-4A27-8E5D-41D38762DF4B}"/>
          </ac:spMkLst>
        </pc:spChg>
        <pc:spChg chg="mod">
          <ac:chgData name="Ron Keidar" userId="bd522e22234dfd79" providerId="LiveId" clId="{56058D96-654D-4CDF-AD30-EDF8B7ECEB47}" dt="2022-06-05T01:51:38.845" v="3514" actId="1037"/>
          <ac:spMkLst>
            <pc:docMk/>
            <pc:sldMk cId="2443581419" sldId="304"/>
            <ac:spMk id="8" creationId="{BEB474BE-0C5F-46BD-B21E-579C0F451DC1}"/>
          </ac:spMkLst>
        </pc:spChg>
        <pc:spChg chg="mod">
          <ac:chgData name="Ron Keidar" userId="bd522e22234dfd79" providerId="LiveId" clId="{56058D96-654D-4CDF-AD30-EDF8B7ECEB47}" dt="2022-06-05T01:46:54.258" v="3489" actId="1036"/>
          <ac:spMkLst>
            <pc:docMk/>
            <pc:sldMk cId="2443581419" sldId="304"/>
            <ac:spMk id="9" creationId="{6A9BFDFB-B769-4483-B239-F367E3B2FDCE}"/>
          </ac:spMkLst>
        </pc:spChg>
        <pc:spChg chg="mod">
          <ac:chgData name="Ron Keidar" userId="bd522e22234dfd79" providerId="LiveId" clId="{56058D96-654D-4CDF-AD30-EDF8B7ECEB47}" dt="2022-06-05T01:46:44.378" v="3476" actId="1036"/>
          <ac:spMkLst>
            <pc:docMk/>
            <pc:sldMk cId="2443581419" sldId="304"/>
            <ac:spMk id="10" creationId="{ABEBEB2C-9BA1-4139-82B5-E3314F01BDC4}"/>
          </ac:spMkLst>
        </pc:spChg>
        <pc:spChg chg="mod">
          <ac:chgData name="Ron Keidar" userId="bd522e22234dfd79" providerId="LiveId" clId="{56058D96-654D-4CDF-AD30-EDF8B7ECEB47}" dt="2022-06-05T01:46:39.510" v="3463" actId="1036"/>
          <ac:spMkLst>
            <pc:docMk/>
            <pc:sldMk cId="2443581419" sldId="304"/>
            <ac:spMk id="11" creationId="{53EFB2DD-C02B-4B15-953D-8CCE657D44B4}"/>
          </ac:spMkLst>
        </pc:spChg>
        <pc:spChg chg="mod">
          <ac:chgData name="Ron Keidar" userId="bd522e22234dfd79" providerId="LiveId" clId="{56058D96-654D-4CDF-AD30-EDF8B7ECEB47}" dt="2022-06-05T01:46:28.864" v="3449" actId="1076"/>
          <ac:spMkLst>
            <pc:docMk/>
            <pc:sldMk cId="2443581419" sldId="304"/>
            <ac:spMk id="12" creationId="{5E0FCD79-557C-46AA-8D11-FB95F755999F}"/>
          </ac:spMkLst>
        </pc:spChg>
        <pc:spChg chg="mod">
          <ac:chgData name="Ron Keidar" userId="bd522e22234dfd79" providerId="LiveId" clId="{56058D96-654D-4CDF-AD30-EDF8B7ECEB47}" dt="2022-06-05T01:52:11.850" v="3527" actId="14100"/>
          <ac:spMkLst>
            <pc:docMk/>
            <pc:sldMk cId="2443581419" sldId="304"/>
            <ac:spMk id="13" creationId="{83C4B9AC-D3C8-49F5-A394-7381AFC1BBBB}"/>
          </ac:spMkLst>
        </pc:spChg>
        <pc:spChg chg="mod">
          <ac:chgData name="Ron Keidar" userId="bd522e22234dfd79" providerId="LiveId" clId="{56058D96-654D-4CDF-AD30-EDF8B7ECEB47}" dt="2022-06-05T01:45:50.420" v="3411" actId="1037"/>
          <ac:spMkLst>
            <pc:docMk/>
            <pc:sldMk cId="2443581419" sldId="304"/>
            <ac:spMk id="14" creationId="{29F598CB-CDC1-4F64-B301-759CCA57BAB2}"/>
          </ac:spMkLst>
        </pc:spChg>
        <pc:spChg chg="mod">
          <ac:chgData name="Ron Keidar" userId="bd522e22234dfd79" providerId="LiveId" clId="{56058D96-654D-4CDF-AD30-EDF8B7ECEB47}" dt="2022-06-05T01:45:57.423" v="3430" actId="1037"/>
          <ac:spMkLst>
            <pc:docMk/>
            <pc:sldMk cId="2443581419" sldId="304"/>
            <ac:spMk id="15" creationId="{6AF603C1-0C9B-4619-BDE3-CF5DBEFD7270}"/>
          </ac:spMkLst>
        </pc:spChg>
        <pc:spChg chg="mod">
          <ac:chgData name="Ron Keidar" userId="bd522e22234dfd79" providerId="LiveId" clId="{56058D96-654D-4CDF-AD30-EDF8B7ECEB47}" dt="2022-06-05T01:52:06.485" v="3526" actId="1037"/>
          <ac:spMkLst>
            <pc:docMk/>
            <pc:sldMk cId="2443581419" sldId="304"/>
            <ac:spMk id="16" creationId="{E2F1C275-1D5D-4537-A11F-9CAFFE545773}"/>
          </ac:spMkLst>
        </pc:spChg>
        <pc:spChg chg="mod">
          <ac:chgData name="Ron Keidar" userId="bd522e22234dfd79" providerId="LiveId" clId="{56058D96-654D-4CDF-AD30-EDF8B7ECEB47}" dt="2022-06-05T01:45:39.881" v="3380" actId="14100"/>
          <ac:spMkLst>
            <pc:docMk/>
            <pc:sldMk cId="2443581419" sldId="304"/>
            <ac:spMk id="17" creationId="{A250250B-DD74-4BF8-85AA-A8517CD66CD0}"/>
          </ac:spMkLst>
        </pc:spChg>
        <pc:spChg chg="mod">
          <ac:chgData name="Ron Keidar" userId="bd522e22234dfd79" providerId="LiveId" clId="{56058D96-654D-4CDF-AD30-EDF8B7ECEB47}" dt="2022-06-05T01:43:07.497" v="3233" actId="1076"/>
          <ac:spMkLst>
            <pc:docMk/>
            <pc:sldMk cId="2443581419" sldId="304"/>
            <ac:spMk id="18" creationId="{704375CE-2D2F-41D7-BB66-5A0AF628BB0B}"/>
          </ac:spMkLst>
        </pc:spChg>
        <pc:spChg chg="mod">
          <ac:chgData name="Ron Keidar" userId="bd522e22234dfd79" providerId="LiveId" clId="{56058D96-654D-4CDF-AD30-EDF8B7ECEB47}" dt="2022-06-05T01:49:08.725" v="3492" actId="14100"/>
          <ac:spMkLst>
            <pc:docMk/>
            <pc:sldMk cId="2443581419" sldId="304"/>
            <ac:spMk id="19" creationId="{44B6F7D4-839C-44BD-B14D-54E474AFC509}"/>
          </ac:spMkLst>
        </pc:spChg>
        <pc:spChg chg="mod">
          <ac:chgData name="Ron Keidar" userId="bd522e22234dfd79" providerId="LiveId" clId="{56058D96-654D-4CDF-AD30-EDF8B7ECEB47}" dt="2022-06-05T01:43:30.401" v="3249" actId="1037"/>
          <ac:spMkLst>
            <pc:docMk/>
            <pc:sldMk cId="2443581419" sldId="304"/>
            <ac:spMk id="20" creationId="{496573D3-1AAE-421A-9B8E-BEEADBA303D0}"/>
          </ac:spMkLst>
        </pc:spChg>
        <pc:spChg chg="mod">
          <ac:chgData name="Ron Keidar" userId="bd522e22234dfd79" providerId="LiveId" clId="{56058D96-654D-4CDF-AD30-EDF8B7ECEB47}" dt="2022-06-05T01:44:37.214" v="3316" actId="1038"/>
          <ac:spMkLst>
            <pc:docMk/>
            <pc:sldMk cId="2443581419" sldId="304"/>
            <ac:spMk id="21" creationId="{C8CC7C28-F618-9C74-3008-5BD61BF9E549}"/>
          </ac:spMkLst>
        </pc:spChg>
        <pc:spChg chg="mod">
          <ac:chgData name="Ron Keidar" userId="bd522e22234dfd79" providerId="LiveId" clId="{56058D96-654D-4CDF-AD30-EDF8B7ECEB47}" dt="2022-06-05T01:44:37.214" v="3316" actId="1038"/>
          <ac:spMkLst>
            <pc:docMk/>
            <pc:sldMk cId="2443581419" sldId="304"/>
            <ac:spMk id="22" creationId="{0B270D50-0508-DCEF-268B-6F0E1E4332F1}"/>
          </ac:spMkLst>
        </pc:spChg>
        <pc:spChg chg="mod">
          <ac:chgData name="Ron Keidar" userId="bd522e22234dfd79" providerId="LiveId" clId="{56058D96-654D-4CDF-AD30-EDF8B7ECEB47}" dt="2022-06-05T01:47:01.800" v="3490" actId="1076"/>
          <ac:spMkLst>
            <pc:docMk/>
            <pc:sldMk cId="2443581419" sldId="304"/>
            <ac:spMk id="24" creationId="{9843CD24-6002-E26E-C284-5C5E077E5472}"/>
          </ac:spMkLst>
        </pc:spChg>
        <pc:spChg chg="mod">
          <ac:chgData name="Ron Keidar" userId="bd522e22234dfd79" providerId="LiveId" clId="{56058D96-654D-4CDF-AD30-EDF8B7ECEB47}" dt="2022-06-05T01:43:58.081" v="3288" actId="1038"/>
          <ac:spMkLst>
            <pc:docMk/>
            <pc:sldMk cId="2443581419" sldId="304"/>
            <ac:spMk id="25" creationId="{C1BF4C52-E471-FF7E-AA3E-A514CCF94425}"/>
          </ac:spMkLst>
        </pc:spChg>
        <pc:spChg chg="mod">
          <ac:chgData name="Ron Keidar" userId="bd522e22234dfd79" providerId="LiveId" clId="{56058D96-654D-4CDF-AD30-EDF8B7ECEB47}" dt="2022-06-05T01:44:03.575" v="3289" actId="14100"/>
          <ac:spMkLst>
            <pc:docMk/>
            <pc:sldMk cId="2443581419" sldId="304"/>
            <ac:spMk id="26" creationId="{5B792B2D-DC5F-2760-FAF4-2A6D4B062309}"/>
          </ac:spMkLst>
        </pc:spChg>
        <pc:spChg chg="mod">
          <ac:chgData name="Ron Keidar" userId="bd522e22234dfd79" providerId="LiveId" clId="{56058D96-654D-4CDF-AD30-EDF8B7ECEB47}" dt="2022-06-05T01:51:46.592" v="3515" actId="14100"/>
          <ac:spMkLst>
            <pc:docMk/>
            <pc:sldMk cId="2443581419" sldId="304"/>
            <ac:spMk id="27" creationId="{A0DA6D50-7552-4D1B-1A54-43694F6BE69A}"/>
          </ac:spMkLst>
        </pc:spChg>
        <pc:picChg chg="add mod ord modCrop">
          <ac:chgData name="Ron Keidar" userId="bd522e22234dfd79" providerId="LiveId" clId="{56058D96-654D-4CDF-AD30-EDF8B7ECEB47}" dt="2022-06-05T01:42:54.866" v="3232" actId="167"/>
          <ac:picMkLst>
            <pc:docMk/>
            <pc:sldMk cId="2443581419" sldId="304"/>
            <ac:picMk id="4" creationId="{281775FE-6390-92F5-EE69-AFC2A7667713}"/>
          </ac:picMkLst>
        </pc:picChg>
        <pc:picChg chg="del">
          <ac:chgData name="Ron Keidar" userId="bd522e22234dfd79" providerId="LiveId" clId="{56058D96-654D-4CDF-AD30-EDF8B7ECEB47}" dt="2022-06-05T01:41:08.355" v="3220" actId="478"/>
          <ac:picMkLst>
            <pc:docMk/>
            <pc:sldMk cId="2443581419" sldId="304"/>
            <ac:picMk id="5" creationId="{C88CC10E-8EDC-B75E-6660-36336AC5DB09}"/>
          </ac:picMkLst>
        </pc:picChg>
      </pc:sldChg>
      <pc:sldChg chg="addSp delSp modSp new mod">
        <pc:chgData name="Ron Keidar" userId="bd522e22234dfd79" providerId="LiveId" clId="{56058D96-654D-4CDF-AD30-EDF8B7ECEB47}" dt="2022-06-06T04:47:55.981" v="5215"/>
        <pc:sldMkLst>
          <pc:docMk/>
          <pc:sldMk cId="1309987451" sldId="305"/>
        </pc:sldMkLst>
        <pc:spChg chg="mod">
          <ac:chgData name="Ron Keidar" userId="bd522e22234dfd79" providerId="LiveId" clId="{56058D96-654D-4CDF-AD30-EDF8B7ECEB47}" dt="2022-06-06T02:23:19.896" v="4232" actId="14100"/>
          <ac:spMkLst>
            <pc:docMk/>
            <pc:sldMk cId="1309987451" sldId="305"/>
            <ac:spMk id="2" creationId="{57AB2AA9-4460-4A2E-712F-8D3DA7CC0CED}"/>
          </ac:spMkLst>
        </pc:spChg>
        <pc:spChg chg="del">
          <ac:chgData name="Ron Keidar" userId="bd522e22234dfd79" providerId="LiveId" clId="{56058D96-654D-4CDF-AD30-EDF8B7ECEB47}" dt="2022-06-06T01:11:44.442" v="3934" actId="478"/>
          <ac:spMkLst>
            <pc:docMk/>
            <pc:sldMk cId="1309987451" sldId="305"/>
            <ac:spMk id="3" creationId="{0CC4C380-1657-B3DE-55F7-DFE23159613B}"/>
          </ac:spMkLst>
        </pc:spChg>
        <pc:spChg chg="add del">
          <ac:chgData name="Ron Keidar" userId="bd522e22234dfd79" providerId="LiveId" clId="{56058D96-654D-4CDF-AD30-EDF8B7ECEB47}" dt="2022-06-06T02:12:30.230" v="3959"/>
          <ac:spMkLst>
            <pc:docMk/>
            <pc:sldMk cId="1309987451" sldId="305"/>
            <ac:spMk id="16" creationId="{037D2A99-5EC8-DFA9-1C92-0A335BF66FF6}"/>
          </ac:spMkLst>
        </pc:spChg>
        <pc:spChg chg="add mod">
          <ac:chgData name="Ron Keidar" userId="bd522e22234dfd79" providerId="LiveId" clId="{56058D96-654D-4CDF-AD30-EDF8B7ECEB47}" dt="2022-06-06T02:26:56.287" v="4322" actId="120"/>
          <ac:spMkLst>
            <pc:docMk/>
            <pc:sldMk cId="1309987451" sldId="305"/>
            <ac:spMk id="21" creationId="{797A4EB5-F908-1C30-0156-F1CEAF60AF70}"/>
          </ac:spMkLst>
        </pc:spChg>
        <pc:spChg chg="add mod">
          <ac:chgData name="Ron Keidar" userId="bd522e22234dfd79" providerId="LiveId" clId="{56058D96-654D-4CDF-AD30-EDF8B7ECEB47}" dt="2022-06-06T02:27:21.622" v="4344" actId="1036"/>
          <ac:spMkLst>
            <pc:docMk/>
            <pc:sldMk cId="1309987451" sldId="305"/>
            <ac:spMk id="22" creationId="{CA2B016B-C308-B344-F746-CA9F60F64A40}"/>
          </ac:spMkLst>
        </pc:spChg>
        <pc:spChg chg="add mod ord">
          <ac:chgData name="Ron Keidar" userId="bd522e22234dfd79" providerId="LiveId" clId="{56058D96-654D-4CDF-AD30-EDF8B7ECEB47}" dt="2022-06-06T02:56:28.846" v="4863" actId="1035"/>
          <ac:spMkLst>
            <pc:docMk/>
            <pc:sldMk cId="1309987451" sldId="305"/>
            <ac:spMk id="30" creationId="{35B6590C-98C5-1E5A-C2D4-C3F2904DE12F}"/>
          </ac:spMkLst>
        </pc:spChg>
        <pc:spChg chg="add mod ord">
          <ac:chgData name="Ron Keidar" userId="bd522e22234dfd79" providerId="LiveId" clId="{56058D96-654D-4CDF-AD30-EDF8B7ECEB47}" dt="2022-06-06T02:56:28.846" v="4863" actId="1035"/>
          <ac:spMkLst>
            <pc:docMk/>
            <pc:sldMk cId="1309987451" sldId="305"/>
            <ac:spMk id="38" creationId="{D73906AC-F7EF-73D5-F109-C10D2236AE6F}"/>
          </ac:spMkLst>
        </pc:spChg>
        <pc:spChg chg="add mod">
          <ac:chgData name="Ron Keidar" userId="bd522e22234dfd79" providerId="LiveId" clId="{56058D96-654D-4CDF-AD30-EDF8B7ECEB47}" dt="2022-06-06T02:29:49.109" v="4437" actId="20577"/>
          <ac:spMkLst>
            <pc:docMk/>
            <pc:sldMk cId="1309987451" sldId="305"/>
            <ac:spMk id="40" creationId="{12410751-83A1-BF90-C010-4E1485B9D8B9}"/>
          </ac:spMkLst>
        </pc:spChg>
        <pc:spChg chg="add del mod">
          <ac:chgData name="Ron Keidar" userId="bd522e22234dfd79" providerId="LiveId" clId="{56058D96-654D-4CDF-AD30-EDF8B7ECEB47}" dt="2022-06-06T02:42:32.642" v="4439"/>
          <ac:spMkLst>
            <pc:docMk/>
            <pc:sldMk cId="1309987451" sldId="305"/>
            <ac:spMk id="41" creationId="{F8FA2F5B-60A8-1434-1AB4-95BCECC4C109}"/>
          </ac:spMkLst>
        </pc:spChg>
        <pc:spChg chg="add del mod">
          <ac:chgData name="Ron Keidar" userId="bd522e22234dfd79" providerId="LiveId" clId="{56058D96-654D-4CDF-AD30-EDF8B7ECEB47}" dt="2022-06-06T02:58:04.560" v="4867" actId="21"/>
          <ac:spMkLst>
            <pc:docMk/>
            <pc:sldMk cId="1309987451" sldId="305"/>
            <ac:spMk id="64" creationId="{4A0598DB-196B-00FA-E33F-1E9FBA5F8FFF}"/>
          </ac:spMkLst>
        </pc:spChg>
        <pc:spChg chg="add mod">
          <ac:chgData name="Ron Keidar" userId="bd522e22234dfd79" providerId="LiveId" clId="{56058D96-654D-4CDF-AD30-EDF8B7ECEB47}" dt="2022-06-06T02:56:07.843" v="4855" actId="403"/>
          <ac:spMkLst>
            <pc:docMk/>
            <pc:sldMk cId="1309987451" sldId="305"/>
            <ac:spMk id="68" creationId="{5F0F1C0C-073C-EBC4-974C-926E8D5DC148}"/>
          </ac:spMkLst>
        </pc:spChg>
        <pc:spChg chg="add mod">
          <ac:chgData name="Ron Keidar" userId="bd522e22234dfd79" providerId="LiveId" clId="{56058D96-654D-4CDF-AD30-EDF8B7ECEB47}" dt="2022-06-06T04:47:55.981" v="5215"/>
          <ac:spMkLst>
            <pc:docMk/>
            <pc:sldMk cId="1309987451" sldId="305"/>
            <ac:spMk id="73" creationId="{0EEDF95F-0DFC-47AF-CEC9-77BFEC264395}"/>
          </ac:spMkLst>
        </pc:spChg>
        <pc:spChg chg="del mod topLvl">
          <ac:chgData name="Ron Keidar" userId="bd522e22234dfd79" providerId="LiveId" clId="{56058D96-654D-4CDF-AD30-EDF8B7ECEB47}" dt="2022-06-06T02:59:37.746" v="4938" actId="478"/>
          <ac:spMkLst>
            <pc:docMk/>
            <pc:sldMk cId="1309987451" sldId="305"/>
            <ac:spMk id="76" creationId="{86283819-B689-B944-3672-CB8888C54051}"/>
          </ac:spMkLst>
        </pc:spChg>
        <pc:spChg chg="add mod">
          <ac:chgData name="Ron Keidar" userId="bd522e22234dfd79" providerId="LiveId" clId="{56058D96-654D-4CDF-AD30-EDF8B7ECEB47}" dt="2022-06-06T03:01:08.804" v="4963"/>
          <ac:spMkLst>
            <pc:docMk/>
            <pc:sldMk cId="1309987451" sldId="305"/>
            <ac:spMk id="78" creationId="{DF305B7A-8A74-D1DF-5489-EA678A665B17}"/>
          </ac:spMkLst>
        </pc:spChg>
        <pc:grpChg chg="add del mod">
          <ac:chgData name="Ron Keidar" userId="bd522e22234dfd79" providerId="LiveId" clId="{56058D96-654D-4CDF-AD30-EDF8B7ECEB47}" dt="2022-06-06T02:59:37.746" v="4938" actId="478"/>
          <ac:grpSpMkLst>
            <pc:docMk/>
            <pc:sldMk cId="1309987451" sldId="305"/>
            <ac:grpSpMk id="75" creationId="{186C5641-DBFC-8BB6-2D05-0703CA3533F6}"/>
          </ac:grpSpMkLst>
        </pc:grpChg>
        <pc:grpChg chg="add mod">
          <ac:chgData name="Ron Keidar" userId="bd522e22234dfd79" providerId="LiveId" clId="{56058D96-654D-4CDF-AD30-EDF8B7ECEB47}" dt="2022-06-06T02:47:20.799" v="4757" actId="164"/>
          <ac:grpSpMkLst>
            <pc:docMk/>
            <pc:sldMk cId="1309987451" sldId="305"/>
            <ac:grpSpMk id="1027" creationId="{FAFCE004-5505-144A-AD1D-E5CAE3A595A1}"/>
          </ac:grpSpMkLst>
        </pc:grpChg>
        <pc:grpChg chg="add mod">
          <ac:chgData name="Ron Keidar" userId="bd522e22234dfd79" providerId="LiveId" clId="{56058D96-654D-4CDF-AD30-EDF8B7ECEB47}" dt="2022-06-06T02:47:20.799" v="4757" actId="164"/>
          <ac:grpSpMkLst>
            <pc:docMk/>
            <pc:sldMk cId="1309987451" sldId="305"/>
            <ac:grpSpMk id="1031" creationId="{ED7AE5F5-C5FA-A740-8B80-055B285CC8F0}"/>
          </ac:grpSpMkLst>
        </pc:grpChg>
        <pc:picChg chg="add mod ord">
          <ac:chgData name="Ron Keidar" userId="bd522e22234dfd79" providerId="LiveId" clId="{56058D96-654D-4CDF-AD30-EDF8B7ECEB47}" dt="2022-06-06T01:19:47.275" v="3957" actId="166"/>
          <ac:picMkLst>
            <pc:docMk/>
            <pc:sldMk cId="1309987451" sldId="305"/>
            <ac:picMk id="5" creationId="{224298B8-098C-536A-2884-1D2C455243F0}"/>
          </ac:picMkLst>
        </pc:picChg>
        <pc:picChg chg="add del mod">
          <ac:chgData name="Ron Keidar" userId="bd522e22234dfd79" providerId="LiveId" clId="{56058D96-654D-4CDF-AD30-EDF8B7ECEB47}" dt="2022-06-06T02:17:37.126" v="3967" actId="478"/>
          <ac:picMkLst>
            <pc:docMk/>
            <pc:sldMk cId="1309987451" sldId="305"/>
            <ac:picMk id="18" creationId="{154DB3F3-991D-48C0-0D61-328158612EF6}"/>
          </ac:picMkLst>
        </pc:picChg>
        <pc:picChg chg="add mod">
          <ac:chgData name="Ron Keidar" userId="bd522e22234dfd79" providerId="LiveId" clId="{56058D96-654D-4CDF-AD30-EDF8B7ECEB47}" dt="2022-06-06T02:47:14.844" v="4756" actId="1038"/>
          <ac:picMkLst>
            <pc:docMk/>
            <pc:sldMk cId="1309987451" sldId="305"/>
            <ac:picMk id="42" creationId="{0749BAD4-C0C7-397B-D7FE-765EC076F180}"/>
          </ac:picMkLst>
        </pc:picChg>
        <pc:picChg chg="add mod">
          <ac:chgData name="Ron Keidar" userId="bd522e22234dfd79" providerId="LiveId" clId="{56058D96-654D-4CDF-AD30-EDF8B7ECEB47}" dt="2022-06-06T02:47:14.844" v="4756" actId="1038"/>
          <ac:picMkLst>
            <pc:docMk/>
            <pc:sldMk cId="1309987451" sldId="305"/>
            <ac:picMk id="43" creationId="{3EBA5ACB-D2F7-E894-3012-F77AF2D8536C}"/>
          </ac:picMkLst>
        </pc:picChg>
        <pc:picChg chg="add del mod">
          <ac:chgData name="Ron Keidar" userId="bd522e22234dfd79" providerId="LiveId" clId="{56058D96-654D-4CDF-AD30-EDF8B7ECEB47}" dt="2022-06-06T01:15:19.204" v="3938" actId="478"/>
          <ac:picMkLst>
            <pc:docMk/>
            <pc:sldMk cId="1309987451" sldId="305"/>
            <ac:picMk id="1026" creationId="{39840011-E665-0474-0B2E-4B94C53AF521}"/>
          </ac:picMkLst>
        </pc:picChg>
        <pc:picChg chg="add mod">
          <ac:chgData name="Ron Keidar" userId="bd522e22234dfd79" providerId="LiveId" clId="{56058D96-654D-4CDF-AD30-EDF8B7ECEB47}" dt="2022-06-06T01:18:31.685" v="3948" actId="1076"/>
          <ac:picMkLst>
            <pc:docMk/>
            <pc:sldMk cId="1309987451" sldId="305"/>
            <ac:picMk id="1028" creationId="{F9C64FB4-C73A-F866-A815-8438A6677571}"/>
          </ac:picMkLst>
        </pc:picChg>
        <pc:picChg chg="add del mod">
          <ac:chgData name="Ron Keidar" userId="bd522e22234dfd79" providerId="LiveId" clId="{56058D96-654D-4CDF-AD30-EDF8B7ECEB47}" dt="2022-06-06T02:22:13.354" v="4217" actId="478"/>
          <ac:picMkLst>
            <pc:docMk/>
            <pc:sldMk cId="1309987451" sldId="305"/>
            <ac:picMk id="1032" creationId="{9ECF2259-1E70-2E92-4878-23D2F14ECA51}"/>
          </ac:picMkLst>
        </pc:picChg>
        <pc:picChg chg="add mod">
          <ac:chgData name="Ron Keidar" userId="bd522e22234dfd79" providerId="LiveId" clId="{56058D96-654D-4CDF-AD30-EDF8B7ECEB47}" dt="2022-06-06T02:23:36.586" v="4263" actId="1037"/>
          <ac:picMkLst>
            <pc:docMk/>
            <pc:sldMk cId="1309987451" sldId="305"/>
            <ac:picMk id="1034" creationId="{1B46F445-FF45-73BB-C899-122E3D2FBB2D}"/>
          </ac:picMkLst>
        </pc:picChg>
        <pc:picChg chg="add mod">
          <ac:chgData name="Ron Keidar" userId="bd522e22234dfd79" providerId="LiveId" clId="{56058D96-654D-4CDF-AD30-EDF8B7ECEB47}" dt="2022-06-06T02:50:05.006" v="4762" actId="1076"/>
          <ac:picMkLst>
            <pc:docMk/>
            <pc:sldMk cId="1309987451" sldId="305"/>
            <ac:picMk id="1035" creationId="{028C68CA-A346-8F63-85B6-5238C25D4E5C}"/>
          </ac:picMkLst>
        </pc:picChg>
        <pc:cxnChg chg="add mod">
          <ac:chgData name="Ron Keidar" userId="bd522e22234dfd79" providerId="LiveId" clId="{56058D96-654D-4CDF-AD30-EDF8B7ECEB47}" dt="2022-06-06T01:19:03.862" v="3951" actId="11529"/>
          <ac:cxnSpMkLst>
            <pc:docMk/>
            <pc:sldMk cId="1309987451" sldId="305"/>
            <ac:cxnSpMk id="7" creationId="{3B5141ED-22B1-CB9A-38A6-B71EB12AB09E}"/>
          </ac:cxnSpMkLst>
        </pc:cxnChg>
        <pc:cxnChg chg="add">
          <ac:chgData name="Ron Keidar" userId="bd522e22234dfd79" providerId="LiveId" clId="{56058D96-654D-4CDF-AD30-EDF8B7ECEB47}" dt="2022-06-06T01:19:13.002" v="3952" actId="11529"/>
          <ac:cxnSpMkLst>
            <pc:docMk/>
            <pc:sldMk cId="1309987451" sldId="305"/>
            <ac:cxnSpMk id="9" creationId="{B453D80B-BA77-08A9-BB0A-46F2F532C32F}"/>
          </ac:cxnSpMkLst>
        </pc:cxnChg>
        <pc:cxnChg chg="add">
          <ac:chgData name="Ron Keidar" userId="bd522e22234dfd79" providerId="LiveId" clId="{56058D96-654D-4CDF-AD30-EDF8B7ECEB47}" dt="2022-06-06T01:19:24.850" v="3953" actId="11529"/>
          <ac:cxnSpMkLst>
            <pc:docMk/>
            <pc:sldMk cId="1309987451" sldId="305"/>
            <ac:cxnSpMk id="11" creationId="{69078899-3ED8-72F2-BACA-4E1E6E2C08A1}"/>
          </ac:cxnSpMkLst>
        </pc:cxnChg>
        <pc:cxnChg chg="add mod">
          <ac:chgData name="Ron Keidar" userId="bd522e22234dfd79" providerId="LiveId" clId="{56058D96-654D-4CDF-AD30-EDF8B7ECEB47}" dt="2022-06-06T01:19:42.798" v="3956" actId="14100"/>
          <ac:cxnSpMkLst>
            <pc:docMk/>
            <pc:sldMk cId="1309987451" sldId="305"/>
            <ac:cxnSpMk id="13" creationId="{11DF7777-1E61-98F8-BD10-EEC6186FD96C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0" creationId="{85023DD4-EB70-9F0E-A22F-C76FEEBE7BB2}"/>
          </ac:cxnSpMkLst>
        </pc:cxnChg>
        <pc:cxnChg chg="add mod">
          <ac:chgData name="Ron Keidar" userId="bd522e22234dfd79" providerId="LiveId" clId="{56058D96-654D-4CDF-AD30-EDF8B7ECEB47}" dt="2022-06-06T02:56:28.846" v="4863" actId="1035"/>
          <ac:cxnSpMkLst>
            <pc:docMk/>
            <pc:sldMk cId="1309987451" sldId="305"/>
            <ac:cxnSpMk id="24" creationId="{B887CD88-CEAE-432C-1ED2-04377ED93248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5" creationId="{6A6A9531-A09C-79E5-7162-E7FA5EFCFF7D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6" creationId="{386FF1E0-3B25-B4A5-DD68-D97A12D9305F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7" creationId="{5CE09D4F-3166-7295-9E1D-3F9BEC500539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8" creationId="{13D156D2-E21B-6775-C1F4-72AA40A4F411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9" creationId="{2DB5B445-03F9-1FAB-19FE-23CB96924ED5}"/>
          </ac:cxnSpMkLst>
        </pc:cxnChg>
        <pc:cxnChg chg="add mod">
          <ac:chgData name="Ron Keidar" userId="bd522e22234dfd79" providerId="LiveId" clId="{56058D96-654D-4CDF-AD30-EDF8B7ECEB47}" dt="2022-06-06T02:56:28.846" v="4863" actId="1035"/>
          <ac:cxnSpMkLst>
            <pc:docMk/>
            <pc:sldMk cId="1309987451" sldId="305"/>
            <ac:cxnSpMk id="37" creationId="{9023019B-72AC-0395-F890-4B2969552C08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47" creationId="{9F1040E1-126F-A9F5-C413-D1D7667ADC67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48" creationId="{29D9EE3E-B958-C49C-03CE-F684B0CAEF01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49" creationId="{3225E524-99F7-4FD5-0DD8-0DFCA35C946E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50" creationId="{C384946A-D663-0911-3AAA-7565A1838456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51" creationId="{EB84A6A5-68D1-5237-1D4A-A3879288AD03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52" creationId="{5E1A62D7-8E42-A2EC-48BD-DD055D7AA648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53" creationId="{01EB8B4E-978E-E298-47A3-3048B111393A}"/>
          </ac:cxnSpMkLst>
        </pc:cxnChg>
        <pc:cxnChg chg="add mod">
          <ac:chgData name="Ron Keidar" userId="bd522e22234dfd79" providerId="LiveId" clId="{56058D96-654D-4CDF-AD30-EDF8B7ECEB47}" dt="2022-06-06T02:50:50.208" v="4768" actId="14100"/>
          <ac:cxnSpMkLst>
            <pc:docMk/>
            <pc:sldMk cId="1309987451" sldId="305"/>
            <ac:cxnSpMk id="60" creationId="{C849B9E1-49B8-F678-22E9-B1A0FA2CAE4F}"/>
          </ac:cxnSpMkLst>
        </pc:cxnChg>
        <pc:cxnChg chg="add mod">
          <ac:chgData name="Ron Keidar" userId="bd522e22234dfd79" providerId="LiveId" clId="{56058D96-654D-4CDF-AD30-EDF8B7ECEB47}" dt="2022-06-06T02:56:07.843" v="4855" actId="403"/>
          <ac:cxnSpMkLst>
            <pc:docMk/>
            <pc:sldMk cId="1309987451" sldId="305"/>
            <ac:cxnSpMk id="69" creationId="{88364825-AA3F-9D2F-EABF-8EABD9191DA9}"/>
          </ac:cxnSpMkLst>
        </pc:cxnChg>
        <pc:cxnChg chg="add mod">
          <ac:chgData name="Ron Keidar" userId="bd522e22234dfd79" providerId="LiveId" clId="{56058D96-654D-4CDF-AD30-EDF8B7ECEB47}" dt="2022-06-06T02:58:12.333" v="4870" actId="14100"/>
          <ac:cxnSpMkLst>
            <pc:docMk/>
            <pc:sldMk cId="1309987451" sldId="305"/>
            <ac:cxnSpMk id="71" creationId="{2996E15F-6502-337B-5C0A-F2C19E12EAAD}"/>
          </ac:cxnSpMkLst>
        </pc:cxnChg>
        <pc:cxnChg chg="del mod topLvl">
          <ac:chgData name="Ron Keidar" userId="bd522e22234dfd79" providerId="LiveId" clId="{56058D96-654D-4CDF-AD30-EDF8B7ECEB47}" dt="2022-06-06T02:59:40.692" v="4939" actId="478"/>
          <ac:cxnSpMkLst>
            <pc:docMk/>
            <pc:sldMk cId="1309987451" sldId="305"/>
            <ac:cxnSpMk id="77" creationId="{B317C8D6-FA5D-1B01-C87E-D8A6AD4CA5B9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1030" creationId="{627DC777-6B0C-677F-92DA-B7EB9D62C065}"/>
          </ac:cxnSpMkLst>
        </pc:cxnChg>
        <pc:cxnChg chg="add mod">
          <ac:chgData name="Ron Keidar" userId="bd522e22234dfd79" providerId="LiveId" clId="{56058D96-654D-4CDF-AD30-EDF8B7ECEB47}" dt="2022-06-06T02:50:25.938" v="4764" actId="14100"/>
          <ac:cxnSpMkLst>
            <pc:docMk/>
            <pc:sldMk cId="1309987451" sldId="305"/>
            <ac:cxnSpMk id="1037" creationId="{8BFAD60F-3758-C6C7-7683-25C5A8508BEC}"/>
          </ac:cxnSpMkLst>
        </pc:cxnChg>
        <pc:cxnChg chg="add mod">
          <ac:chgData name="Ron Keidar" userId="bd522e22234dfd79" providerId="LiveId" clId="{56058D96-654D-4CDF-AD30-EDF8B7ECEB47}" dt="2022-06-06T03:00:46.494" v="4962" actId="14100"/>
          <ac:cxnSpMkLst>
            <pc:docMk/>
            <pc:sldMk cId="1309987451" sldId="305"/>
            <ac:cxnSpMk id="1043" creationId="{865D1746-EB94-E5E3-0D93-3A5F367A4523}"/>
          </ac:cxnSpMkLst>
        </pc:cxnChg>
      </pc:sldChg>
      <pc:sldChg chg="addSp delSp modSp new mod">
        <pc:chgData name="Ron Keidar" userId="bd522e22234dfd79" providerId="LiveId" clId="{56058D96-654D-4CDF-AD30-EDF8B7ECEB47}" dt="2022-06-06T05:11:48.881" v="6218"/>
        <pc:sldMkLst>
          <pc:docMk/>
          <pc:sldMk cId="2129991061" sldId="306"/>
        </pc:sldMkLst>
        <pc:spChg chg="mod">
          <ac:chgData name="Ron Keidar" userId="bd522e22234dfd79" providerId="LiveId" clId="{56058D96-654D-4CDF-AD30-EDF8B7ECEB47}" dt="2022-06-06T03:05:24.385" v="4997" actId="1076"/>
          <ac:spMkLst>
            <pc:docMk/>
            <pc:sldMk cId="2129991061" sldId="306"/>
            <ac:spMk id="2" creationId="{298DE12C-0A14-399D-01E0-A0E6EB694463}"/>
          </ac:spMkLst>
        </pc:spChg>
        <pc:spChg chg="del">
          <ac:chgData name="Ron Keidar" userId="bd522e22234dfd79" providerId="LiveId" clId="{56058D96-654D-4CDF-AD30-EDF8B7ECEB47}" dt="2022-06-06T03:05:26.460" v="4998" actId="478"/>
          <ac:spMkLst>
            <pc:docMk/>
            <pc:sldMk cId="2129991061" sldId="306"/>
            <ac:spMk id="3" creationId="{AFA2EC5C-046E-CE6E-C81E-2A8A2F129C91}"/>
          </ac:spMkLst>
        </pc:spChg>
        <pc:spChg chg="add mod">
          <ac:chgData name="Ron Keidar" userId="bd522e22234dfd79" providerId="LiveId" clId="{56058D96-654D-4CDF-AD30-EDF8B7ECEB47}" dt="2022-06-06T04:47:43.469" v="5214"/>
          <ac:spMkLst>
            <pc:docMk/>
            <pc:sldMk cId="2129991061" sldId="306"/>
            <ac:spMk id="4" creationId="{F22EFD1E-98D5-FA19-F8DC-9C5985FD3923}"/>
          </ac:spMkLst>
        </pc:spChg>
        <pc:spChg chg="add mod">
          <ac:chgData name="Ron Keidar" userId="bd522e22234dfd79" providerId="LiveId" clId="{56058D96-654D-4CDF-AD30-EDF8B7ECEB47}" dt="2022-06-06T04:39:31.146" v="5139" actId="255"/>
          <ac:spMkLst>
            <pc:docMk/>
            <pc:sldMk cId="2129991061" sldId="306"/>
            <ac:spMk id="5" creationId="{BDD7669F-B26F-880C-699F-EEC262237AFF}"/>
          </ac:spMkLst>
        </pc:spChg>
        <pc:spChg chg="add mod">
          <ac:chgData name="Ron Keidar" userId="bd522e22234dfd79" providerId="LiveId" clId="{56058D96-654D-4CDF-AD30-EDF8B7ECEB47}" dt="2022-06-06T04:39:51.770" v="5141" actId="122"/>
          <ac:spMkLst>
            <pc:docMk/>
            <pc:sldMk cId="2129991061" sldId="306"/>
            <ac:spMk id="6" creationId="{E62F9634-F983-BDA1-7487-FD2330D8D7E1}"/>
          </ac:spMkLst>
        </pc:spChg>
        <pc:spChg chg="mod">
          <ac:chgData name="Ron Keidar" userId="bd522e22234dfd79" providerId="LiveId" clId="{56058D96-654D-4CDF-AD30-EDF8B7ECEB47}" dt="2022-06-06T05:11:48.881" v="6218"/>
          <ac:spMkLst>
            <pc:docMk/>
            <pc:sldMk cId="2129991061" sldId="306"/>
            <ac:spMk id="8" creationId="{11DB4CC6-2ACD-9E03-BBE0-A35966F898C9}"/>
          </ac:spMkLst>
        </pc:spChg>
        <pc:spChg chg="mod">
          <ac:chgData name="Ron Keidar" userId="bd522e22234dfd79" providerId="LiveId" clId="{56058D96-654D-4CDF-AD30-EDF8B7ECEB47}" dt="2022-06-06T05:11:40.742" v="6217"/>
          <ac:spMkLst>
            <pc:docMk/>
            <pc:sldMk cId="2129991061" sldId="306"/>
            <ac:spMk id="11" creationId="{EFD24160-56F3-0DC8-D994-D762AA0A96D1}"/>
          </ac:spMkLst>
        </pc:spChg>
        <pc:spChg chg="add mod">
          <ac:chgData name="Ron Keidar" userId="bd522e22234dfd79" providerId="LiveId" clId="{56058D96-654D-4CDF-AD30-EDF8B7ECEB47}" dt="2022-06-06T04:45:11.799" v="5195" actId="1035"/>
          <ac:spMkLst>
            <pc:docMk/>
            <pc:sldMk cId="2129991061" sldId="306"/>
            <ac:spMk id="31" creationId="{5B43C43B-B00A-67E7-52D7-6248BE345CAE}"/>
          </ac:spMkLst>
        </pc:spChg>
        <pc:spChg chg="add del mod">
          <ac:chgData name="Ron Keidar" userId="bd522e22234dfd79" providerId="LiveId" clId="{56058D96-654D-4CDF-AD30-EDF8B7ECEB47}" dt="2022-06-06T04:47:35.136" v="5213"/>
          <ac:spMkLst>
            <pc:docMk/>
            <pc:sldMk cId="2129991061" sldId="306"/>
            <ac:spMk id="36" creationId="{F8B168E0-E4B9-054F-E255-9EAF50D02A16}"/>
          </ac:spMkLst>
        </pc:spChg>
        <pc:grpChg chg="add mod">
          <ac:chgData name="Ron Keidar" userId="bd522e22234dfd79" providerId="LiveId" clId="{56058D96-654D-4CDF-AD30-EDF8B7ECEB47}" dt="2022-06-06T04:36:04.973" v="5126" actId="465"/>
          <ac:grpSpMkLst>
            <pc:docMk/>
            <pc:sldMk cId="2129991061" sldId="306"/>
            <ac:grpSpMk id="7" creationId="{2E72ACD0-C038-DB63-1B00-AA043228E6D6}"/>
          </ac:grpSpMkLst>
        </pc:grpChg>
        <pc:grpChg chg="add mod">
          <ac:chgData name="Ron Keidar" userId="bd522e22234dfd79" providerId="LiveId" clId="{56058D96-654D-4CDF-AD30-EDF8B7ECEB47}" dt="2022-06-06T04:35:55.888" v="5125" actId="553"/>
          <ac:grpSpMkLst>
            <pc:docMk/>
            <pc:sldMk cId="2129991061" sldId="306"/>
            <ac:grpSpMk id="10" creationId="{55558F1D-B9D7-C7AD-95BB-4D03EA561C2A}"/>
          </ac:grpSpMkLst>
        </pc:grpChg>
        <pc:picChg chg="add mod">
          <ac:chgData name="Ron Keidar" userId="bd522e22234dfd79" providerId="LiveId" clId="{56058D96-654D-4CDF-AD30-EDF8B7ECEB47}" dt="2022-06-06T04:37:37.354" v="5129" actId="1076"/>
          <ac:picMkLst>
            <pc:docMk/>
            <pc:sldMk cId="2129991061" sldId="306"/>
            <ac:picMk id="13" creationId="{D5F38EF1-C7E0-D66C-1D8C-8FBAA37CBDCE}"/>
          </ac:picMkLst>
        </pc:picChg>
        <pc:picChg chg="add mod">
          <ac:chgData name="Ron Keidar" userId="bd522e22234dfd79" providerId="LiveId" clId="{56058D96-654D-4CDF-AD30-EDF8B7ECEB47}" dt="2022-06-06T04:39:22.260" v="5138" actId="1076"/>
          <ac:picMkLst>
            <pc:docMk/>
            <pc:sldMk cId="2129991061" sldId="306"/>
            <ac:picMk id="18" creationId="{4ACA9861-A523-80C5-E204-363939E43A77}"/>
          </ac:picMkLst>
        </pc:picChg>
        <pc:picChg chg="add mod">
          <ac:chgData name="Ron Keidar" userId="bd522e22234dfd79" providerId="LiveId" clId="{56058D96-654D-4CDF-AD30-EDF8B7ECEB47}" dt="2022-06-06T04:42:16.962" v="5161" actId="1037"/>
          <ac:picMkLst>
            <pc:docMk/>
            <pc:sldMk cId="2129991061" sldId="306"/>
            <ac:picMk id="23" creationId="{858A272D-FB32-8CEE-E78D-DD1F8C41CE2A}"/>
          </ac:picMkLst>
        </pc:picChg>
        <pc:picChg chg="add mod">
          <ac:chgData name="Ron Keidar" userId="bd522e22234dfd79" providerId="LiveId" clId="{56058D96-654D-4CDF-AD30-EDF8B7ECEB47}" dt="2022-06-06T04:42:29.361" v="5163" actId="1076"/>
          <ac:picMkLst>
            <pc:docMk/>
            <pc:sldMk cId="2129991061" sldId="306"/>
            <ac:picMk id="24" creationId="{788CBFD7-D065-2E4F-A5D2-36ECB440D165}"/>
          </ac:picMkLst>
        </pc:picChg>
        <pc:picChg chg="add mod">
          <ac:chgData name="Ron Keidar" userId="bd522e22234dfd79" providerId="LiveId" clId="{56058D96-654D-4CDF-AD30-EDF8B7ECEB47}" dt="2022-06-06T04:43:37.790" v="5181" actId="1037"/>
          <ac:picMkLst>
            <pc:docMk/>
            <pc:sldMk cId="2129991061" sldId="306"/>
            <ac:picMk id="30" creationId="{9250A8EF-9ED2-76CD-742E-6DC818CC9DDE}"/>
          </ac:picMkLst>
        </pc:picChg>
        <pc:cxnChg chg="mod">
          <ac:chgData name="Ron Keidar" userId="bd522e22234dfd79" providerId="LiveId" clId="{56058D96-654D-4CDF-AD30-EDF8B7ECEB47}" dt="2022-06-06T04:35:17.507" v="5007"/>
          <ac:cxnSpMkLst>
            <pc:docMk/>
            <pc:sldMk cId="2129991061" sldId="306"/>
            <ac:cxnSpMk id="9" creationId="{C0241BB4-24DE-FC20-F900-7215B5C72AF2}"/>
          </ac:cxnSpMkLst>
        </pc:cxnChg>
        <pc:cxnChg chg="mod">
          <ac:chgData name="Ron Keidar" userId="bd522e22234dfd79" providerId="LiveId" clId="{56058D96-654D-4CDF-AD30-EDF8B7ECEB47}" dt="2022-06-06T04:35:24.486" v="5060"/>
          <ac:cxnSpMkLst>
            <pc:docMk/>
            <pc:sldMk cId="2129991061" sldId="306"/>
            <ac:cxnSpMk id="12" creationId="{4E5F9BC0-3B78-EA18-4E02-6A3D13D57483}"/>
          </ac:cxnSpMkLst>
        </pc:cxnChg>
        <pc:cxnChg chg="add mod">
          <ac:chgData name="Ron Keidar" userId="bd522e22234dfd79" providerId="LiveId" clId="{56058D96-654D-4CDF-AD30-EDF8B7ECEB47}" dt="2022-06-06T04:39:31.146" v="5139" actId="255"/>
          <ac:cxnSpMkLst>
            <pc:docMk/>
            <pc:sldMk cId="2129991061" sldId="306"/>
            <ac:cxnSpMk id="15" creationId="{CDC03B04-84A1-5546-4AF0-5F5DDA380307}"/>
          </ac:cxnSpMkLst>
        </pc:cxnChg>
        <pc:cxnChg chg="add mod">
          <ac:chgData name="Ron Keidar" userId="bd522e22234dfd79" providerId="LiveId" clId="{56058D96-654D-4CDF-AD30-EDF8B7ECEB47}" dt="2022-06-06T04:39:31.146" v="5139" actId="255"/>
          <ac:cxnSpMkLst>
            <pc:docMk/>
            <pc:sldMk cId="2129991061" sldId="306"/>
            <ac:cxnSpMk id="17" creationId="{2F1E715D-431E-ADA8-D6C9-ADD6106EABB2}"/>
          </ac:cxnSpMkLst>
        </pc:cxnChg>
        <pc:cxnChg chg="add">
          <ac:chgData name="Ron Keidar" userId="bd522e22234dfd79" providerId="LiveId" clId="{56058D96-654D-4CDF-AD30-EDF8B7ECEB47}" dt="2022-06-06T04:40:08.104" v="5142" actId="11529"/>
          <ac:cxnSpMkLst>
            <pc:docMk/>
            <pc:sldMk cId="2129991061" sldId="306"/>
            <ac:cxnSpMk id="20" creationId="{1EA2228E-FFF4-5071-CA57-CB86B5FD2CB5}"/>
          </ac:cxnSpMkLst>
        </pc:cxnChg>
        <pc:cxnChg chg="add">
          <ac:chgData name="Ron Keidar" userId="bd522e22234dfd79" providerId="LiveId" clId="{56058D96-654D-4CDF-AD30-EDF8B7ECEB47}" dt="2022-06-06T04:40:14.285" v="5143" actId="11529"/>
          <ac:cxnSpMkLst>
            <pc:docMk/>
            <pc:sldMk cId="2129991061" sldId="306"/>
            <ac:cxnSpMk id="22" creationId="{7B5F64C9-4CC9-1598-D110-15A6902C1940}"/>
          </ac:cxnSpMkLst>
        </pc:cxnChg>
        <pc:cxnChg chg="add">
          <ac:chgData name="Ron Keidar" userId="bd522e22234dfd79" providerId="LiveId" clId="{56058D96-654D-4CDF-AD30-EDF8B7ECEB47}" dt="2022-06-06T04:42:42.213" v="5164" actId="11529"/>
          <ac:cxnSpMkLst>
            <pc:docMk/>
            <pc:sldMk cId="2129991061" sldId="306"/>
            <ac:cxnSpMk id="26" creationId="{9C101E29-5ACF-96C4-2ED2-6256786DC277}"/>
          </ac:cxnSpMkLst>
        </pc:cxnChg>
        <pc:cxnChg chg="add mod">
          <ac:chgData name="Ron Keidar" userId="bd522e22234dfd79" providerId="LiveId" clId="{56058D96-654D-4CDF-AD30-EDF8B7ECEB47}" dt="2022-06-06T04:43:14.717" v="5166" actId="14100"/>
          <ac:cxnSpMkLst>
            <pc:docMk/>
            <pc:sldMk cId="2129991061" sldId="306"/>
            <ac:cxnSpMk id="28" creationId="{3E36522D-D716-0E62-4CCA-1DF4A1FA809E}"/>
          </ac:cxnSpMkLst>
        </pc:cxnChg>
        <pc:cxnChg chg="add mod">
          <ac:chgData name="Ron Keidar" userId="bd522e22234dfd79" providerId="LiveId" clId="{56058D96-654D-4CDF-AD30-EDF8B7ECEB47}" dt="2022-06-06T04:45:11.799" v="5195" actId="1035"/>
          <ac:cxnSpMkLst>
            <pc:docMk/>
            <pc:sldMk cId="2129991061" sldId="306"/>
            <ac:cxnSpMk id="33" creationId="{97CB9F11-4482-81BF-F74D-6389857AFBC9}"/>
          </ac:cxnSpMkLst>
        </pc:cxnChg>
        <pc:cxnChg chg="add mod">
          <ac:chgData name="Ron Keidar" userId="bd522e22234dfd79" providerId="LiveId" clId="{56058D96-654D-4CDF-AD30-EDF8B7ECEB47}" dt="2022-06-06T04:45:39.287" v="5210" actId="1035"/>
          <ac:cxnSpMkLst>
            <pc:docMk/>
            <pc:sldMk cId="2129991061" sldId="306"/>
            <ac:cxnSpMk id="35" creationId="{2EF2C32D-C896-DC7E-6A8E-2CC116D78B74}"/>
          </ac:cxnSpMkLst>
        </pc:cxnChg>
      </pc:sldChg>
      <pc:sldChg chg="addSp delSp modSp new mod">
        <pc:chgData name="Ron Keidar" userId="bd522e22234dfd79" providerId="LiveId" clId="{56058D96-654D-4CDF-AD30-EDF8B7ECEB47}" dt="2022-06-09T04:14:02.575" v="6238" actId="1076"/>
        <pc:sldMkLst>
          <pc:docMk/>
          <pc:sldMk cId="4035202760" sldId="307"/>
        </pc:sldMkLst>
        <pc:spChg chg="mod">
          <ac:chgData name="Ron Keidar" userId="bd522e22234dfd79" providerId="LiveId" clId="{56058D96-654D-4CDF-AD30-EDF8B7ECEB47}" dt="2022-06-06T05:04:40.432" v="5920" actId="14100"/>
          <ac:spMkLst>
            <pc:docMk/>
            <pc:sldMk cId="4035202760" sldId="307"/>
            <ac:spMk id="2" creationId="{BD2CCC9F-04F2-6984-5C76-5D42F02A75D6}"/>
          </ac:spMkLst>
        </pc:spChg>
        <pc:spChg chg="del">
          <ac:chgData name="Ron Keidar" userId="bd522e22234dfd79" providerId="LiveId" clId="{56058D96-654D-4CDF-AD30-EDF8B7ECEB47}" dt="2022-06-06T04:49:13.247" v="5242" actId="478"/>
          <ac:spMkLst>
            <pc:docMk/>
            <pc:sldMk cId="4035202760" sldId="307"/>
            <ac:spMk id="3" creationId="{C4D71DF6-9231-667F-FCA4-596D6DEFE087}"/>
          </ac:spMkLst>
        </pc:spChg>
        <pc:spChg chg="add mod">
          <ac:chgData name="Ron Keidar" userId="bd522e22234dfd79" providerId="LiveId" clId="{56058D96-654D-4CDF-AD30-EDF8B7ECEB47}" dt="2022-06-06T04:54:24.962" v="5311" actId="20577"/>
          <ac:spMkLst>
            <pc:docMk/>
            <pc:sldMk cId="4035202760" sldId="307"/>
            <ac:spMk id="6" creationId="{DF559045-B017-B5CE-B1DE-791A6B09B7DB}"/>
          </ac:spMkLst>
        </pc:spChg>
        <pc:spChg chg="mod">
          <ac:chgData name="Ron Keidar" userId="bd522e22234dfd79" providerId="LiveId" clId="{56058D96-654D-4CDF-AD30-EDF8B7ECEB47}" dt="2022-06-06T04:53:50.596" v="5298" actId="1037"/>
          <ac:spMkLst>
            <pc:docMk/>
            <pc:sldMk cId="4035202760" sldId="307"/>
            <ac:spMk id="10" creationId="{C82D2793-219F-7310-4590-58DBC57DB91E}"/>
          </ac:spMkLst>
        </pc:spChg>
        <pc:spChg chg="mod">
          <ac:chgData name="Ron Keidar" userId="bd522e22234dfd79" providerId="LiveId" clId="{56058D96-654D-4CDF-AD30-EDF8B7ECEB47}" dt="2022-06-06T04:54:35.408" v="5319" actId="20577"/>
          <ac:spMkLst>
            <pc:docMk/>
            <pc:sldMk cId="4035202760" sldId="307"/>
            <ac:spMk id="13" creationId="{47BC0A8C-CD52-202B-7A11-02E8A9488E0F}"/>
          </ac:spMkLst>
        </pc:spChg>
        <pc:spChg chg="add mod">
          <ac:chgData name="Ron Keidar" userId="bd522e22234dfd79" providerId="LiveId" clId="{56058D96-654D-4CDF-AD30-EDF8B7ECEB47}" dt="2022-06-06T04:55:15.882" v="5322" actId="1076"/>
          <ac:spMkLst>
            <pc:docMk/>
            <pc:sldMk cId="4035202760" sldId="307"/>
            <ac:spMk id="14" creationId="{B59447E2-4B84-C2AD-681B-DE43918A0715}"/>
          </ac:spMkLst>
        </pc:spChg>
        <pc:spChg chg="add mod">
          <ac:chgData name="Ron Keidar" userId="bd522e22234dfd79" providerId="LiveId" clId="{56058D96-654D-4CDF-AD30-EDF8B7ECEB47}" dt="2022-06-06T04:56:30.414" v="5463" actId="164"/>
          <ac:spMkLst>
            <pc:docMk/>
            <pc:sldMk cId="4035202760" sldId="307"/>
            <ac:spMk id="15" creationId="{28050B28-F9C9-F85C-BE25-4A1B3AC3909C}"/>
          </ac:spMkLst>
        </pc:spChg>
        <pc:spChg chg="add mod">
          <ac:chgData name="Ron Keidar" userId="bd522e22234dfd79" providerId="LiveId" clId="{56058D96-654D-4CDF-AD30-EDF8B7ECEB47}" dt="2022-06-06T04:56:36.156" v="5465" actId="20577"/>
          <ac:spMkLst>
            <pc:docMk/>
            <pc:sldMk cId="4035202760" sldId="307"/>
            <ac:spMk id="16" creationId="{13BEF38C-8351-58B4-306A-BEBBE12FA1D6}"/>
          </ac:spMkLst>
        </pc:spChg>
        <pc:spChg chg="add mod">
          <ac:chgData name="Ron Keidar" userId="bd522e22234dfd79" providerId="LiveId" clId="{56058D96-654D-4CDF-AD30-EDF8B7ECEB47}" dt="2022-06-06T04:56:42.377" v="5467" actId="20577"/>
          <ac:spMkLst>
            <pc:docMk/>
            <pc:sldMk cId="4035202760" sldId="307"/>
            <ac:spMk id="17" creationId="{D1717254-9513-209A-FBB0-6E3AF8CF318E}"/>
          </ac:spMkLst>
        </pc:spChg>
        <pc:spChg chg="add mod">
          <ac:chgData name="Ron Keidar" userId="bd522e22234dfd79" providerId="LiveId" clId="{56058D96-654D-4CDF-AD30-EDF8B7ECEB47}" dt="2022-06-06T04:56:48.036" v="5469" actId="20577"/>
          <ac:spMkLst>
            <pc:docMk/>
            <pc:sldMk cId="4035202760" sldId="307"/>
            <ac:spMk id="18" creationId="{E88FB8F7-4997-A3E7-3ABB-3D9B85DA5DF4}"/>
          </ac:spMkLst>
        </pc:spChg>
        <pc:spChg chg="add mod">
          <ac:chgData name="Ron Keidar" userId="bd522e22234dfd79" providerId="LiveId" clId="{56058D96-654D-4CDF-AD30-EDF8B7ECEB47}" dt="2022-06-06T04:56:52.220" v="5470" actId="20577"/>
          <ac:spMkLst>
            <pc:docMk/>
            <pc:sldMk cId="4035202760" sldId="307"/>
            <ac:spMk id="19" creationId="{89E974A7-F613-C2CD-6EFF-C0612EF6C200}"/>
          </ac:spMkLst>
        </pc:spChg>
        <pc:spChg chg="add mod ord">
          <ac:chgData name="Ron Keidar" userId="bd522e22234dfd79" providerId="LiveId" clId="{56058D96-654D-4CDF-AD30-EDF8B7ECEB47}" dt="2022-06-06T04:58:17.672" v="5481" actId="167"/>
          <ac:spMkLst>
            <pc:docMk/>
            <pc:sldMk cId="4035202760" sldId="307"/>
            <ac:spMk id="25" creationId="{9B984DC9-F557-C222-5ED7-ABDF8644A02B}"/>
          </ac:spMkLst>
        </pc:spChg>
        <pc:spChg chg="add mod ord">
          <ac:chgData name="Ron Keidar" userId="bd522e22234dfd79" providerId="LiveId" clId="{56058D96-654D-4CDF-AD30-EDF8B7ECEB47}" dt="2022-06-06T04:58:17.672" v="5481" actId="167"/>
          <ac:spMkLst>
            <pc:docMk/>
            <pc:sldMk cId="4035202760" sldId="307"/>
            <ac:spMk id="27" creationId="{8873D541-CBCE-14BE-DDAA-A71614BD4DB4}"/>
          </ac:spMkLst>
        </pc:spChg>
        <pc:spChg chg="add mod ord">
          <ac:chgData name="Ron Keidar" userId="bd522e22234dfd79" providerId="LiveId" clId="{56058D96-654D-4CDF-AD30-EDF8B7ECEB47}" dt="2022-06-06T05:00:13.881" v="5536" actId="167"/>
          <ac:spMkLst>
            <pc:docMk/>
            <pc:sldMk cId="4035202760" sldId="307"/>
            <ac:spMk id="32" creationId="{643E9DA6-BE87-E164-D98A-97D477FD353F}"/>
          </ac:spMkLst>
        </pc:spChg>
        <pc:spChg chg="add mod ord">
          <ac:chgData name="Ron Keidar" userId="bd522e22234dfd79" providerId="LiveId" clId="{56058D96-654D-4CDF-AD30-EDF8B7ECEB47}" dt="2022-06-06T05:00:13.881" v="5536" actId="167"/>
          <ac:spMkLst>
            <pc:docMk/>
            <pc:sldMk cId="4035202760" sldId="307"/>
            <ac:spMk id="33" creationId="{AE1A8201-018F-44A8-3DB0-64E26DBC713B}"/>
          </ac:spMkLst>
        </pc:spChg>
        <pc:spChg chg="add mod ord">
          <ac:chgData name="Ron Keidar" userId="bd522e22234dfd79" providerId="LiveId" clId="{56058D96-654D-4CDF-AD30-EDF8B7ECEB47}" dt="2022-06-06T05:01:25.716" v="5668" actId="167"/>
          <ac:spMkLst>
            <pc:docMk/>
            <pc:sldMk cId="4035202760" sldId="307"/>
            <ac:spMk id="44" creationId="{AA509D7D-83CC-4D21-9FD6-38EF2ECCAAD5}"/>
          </ac:spMkLst>
        </pc:spChg>
        <pc:spChg chg="add mod ord">
          <ac:chgData name="Ron Keidar" userId="bd522e22234dfd79" providerId="LiveId" clId="{56058D96-654D-4CDF-AD30-EDF8B7ECEB47}" dt="2022-06-06T05:01:25.716" v="5668" actId="167"/>
          <ac:spMkLst>
            <pc:docMk/>
            <pc:sldMk cId="4035202760" sldId="307"/>
            <ac:spMk id="45" creationId="{7D584294-6B47-A59D-F1B4-CFECDEEEFEC3}"/>
          </ac:spMkLst>
        </pc:spChg>
        <pc:spChg chg="mod">
          <ac:chgData name="Ron Keidar" userId="bd522e22234dfd79" providerId="LiveId" clId="{56058D96-654D-4CDF-AD30-EDF8B7ECEB47}" dt="2022-06-06T05:03:55.541" v="5810"/>
          <ac:spMkLst>
            <pc:docMk/>
            <pc:sldMk cId="4035202760" sldId="307"/>
            <ac:spMk id="55" creationId="{F0D2F408-3AAF-461B-E5F9-FACDE0B6FC09}"/>
          </ac:spMkLst>
        </pc:spChg>
        <pc:spChg chg="mod">
          <ac:chgData name="Ron Keidar" userId="bd522e22234dfd79" providerId="LiveId" clId="{56058D96-654D-4CDF-AD30-EDF8B7ECEB47}" dt="2022-06-06T05:12:33.921" v="6220"/>
          <ac:spMkLst>
            <pc:docMk/>
            <pc:sldMk cId="4035202760" sldId="307"/>
            <ac:spMk id="60" creationId="{3F4CF60A-128A-C71C-739C-107A115381D4}"/>
          </ac:spMkLst>
        </pc:spChg>
        <pc:spChg chg="mod">
          <ac:chgData name="Ron Keidar" userId="bd522e22234dfd79" providerId="LiveId" clId="{56058D96-654D-4CDF-AD30-EDF8B7ECEB47}" dt="2022-06-06T05:12:25.636" v="6219"/>
          <ac:spMkLst>
            <pc:docMk/>
            <pc:sldMk cId="4035202760" sldId="307"/>
            <ac:spMk id="63" creationId="{1A1B7551-3568-70F2-18EB-1C82F06C5E5E}"/>
          </ac:spMkLst>
        </pc:spChg>
        <pc:spChg chg="add mod">
          <ac:chgData name="Ron Keidar" userId="bd522e22234dfd79" providerId="LiveId" clId="{56058D96-654D-4CDF-AD30-EDF8B7ECEB47}" dt="2022-06-06T05:07:28.639" v="5944"/>
          <ac:spMkLst>
            <pc:docMk/>
            <pc:sldMk cId="4035202760" sldId="307"/>
            <ac:spMk id="72" creationId="{65606891-B5E7-8179-6960-042FA940AB1D}"/>
          </ac:spMkLst>
        </pc:spChg>
        <pc:spChg chg="mod">
          <ac:chgData name="Ron Keidar" userId="bd522e22234dfd79" providerId="LiveId" clId="{56058D96-654D-4CDF-AD30-EDF8B7ECEB47}" dt="2022-06-06T05:10:57.582" v="6216"/>
          <ac:spMkLst>
            <pc:docMk/>
            <pc:sldMk cId="4035202760" sldId="307"/>
            <ac:spMk id="78" creationId="{AD13E39E-DA9A-9C20-A1CA-4CB2FADBB845}"/>
          </ac:spMkLst>
        </pc:spChg>
        <pc:spChg chg="add mod">
          <ac:chgData name="Ron Keidar" userId="bd522e22234dfd79" providerId="LiveId" clId="{56058D96-654D-4CDF-AD30-EDF8B7ECEB47}" dt="2022-06-09T04:13:15.120" v="6232" actId="1076"/>
          <ac:spMkLst>
            <pc:docMk/>
            <pc:sldMk cId="4035202760" sldId="307"/>
            <ac:spMk id="82" creationId="{17519B60-2B43-61BD-6218-9EDE618AC48C}"/>
          </ac:spMkLst>
        </pc:spChg>
        <pc:spChg chg="add mod">
          <ac:chgData name="Ron Keidar" userId="bd522e22234dfd79" providerId="LiveId" clId="{56058D96-654D-4CDF-AD30-EDF8B7ECEB47}" dt="2022-06-09T04:13:35.819" v="6234" actId="1076"/>
          <ac:spMkLst>
            <pc:docMk/>
            <pc:sldMk cId="4035202760" sldId="307"/>
            <ac:spMk id="83" creationId="{9F512770-151B-C7F5-EDFA-1D2038726EB7}"/>
          </ac:spMkLst>
        </pc:spChg>
        <pc:spChg chg="add mod">
          <ac:chgData name="Ron Keidar" userId="bd522e22234dfd79" providerId="LiveId" clId="{56058D96-654D-4CDF-AD30-EDF8B7ECEB47}" dt="2022-06-09T04:14:02.575" v="6238" actId="1076"/>
          <ac:spMkLst>
            <pc:docMk/>
            <pc:sldMk cId="4035202760" sldId="307"/>
            <ac:spMk id="84" creationId="{5815AD2C-DE15-D41A-775C-D7C8596FFE6F}"/>
          </ac:spMkLst>
        </pc:spChg>
        <pc:grpChg chg="add mod">
          <ac:chgData name="Ron Keidar" userId="bd522e22234dfd79" providerId="LiveId" clId="{56058D96-654D-4CDF-AD30-EDF8B7ECEB47}" dt="2022-06-06T04:53:04.835" v="5265" actId="408"/>
          <ac:grpSpMkLst>
            <pc:docMk/>
            <pc:sldMk cId="4035202760" sldId="307"/>
            <ac:grpSpMk id="7" creationId="{03C00095-BA96-519F-F41D-4516DF393FAC}"/>
          </ac:grpSpMkLst>
        </pc:grpChg>
        <pc:grpChg chg="add mod">
          <ac:chgData name="Ron Keidar" userId="bd522e22234dfd79" providerId="LiveId" clId="{56058D96-654D-4CDF-AD30-EDF8B7ECEB47}" dt="2022-06-06T04:53:00.651" v="5264" actId="555"/>
          <ac:grpSpMkLst>
            <pc:docMk/>
            <pc:sldMk cId="4035202760" sldId="307"/>
            <ac:grpSpMk id="8" creationId="{5FD5BA3B-D093-58D1-6488-0050421B3908}"/>
          </ac:grpSpMkLst>
        </pc:grpChg>
        <pc:grpChg chg="add mod">
          <ac:chgData name="Ron Keidar" userId="bd522e22234dfd79" providerId="LiveId" clId="{56058D96-654D-4CDF-AD30-EDF8B7ECEB47}" dt="2022-06-06T04:53:00.651" v="5264" actId="555"/>
          <ac:grpSpMkLst>
            <pc:docMk/>
            <pc:sldMk cId="4035202760" sldId="307"/>
            <ac:grpSpMk id="11" creationId="{49AA1D57-4AA0-8215-9565-F29C82EA2CD1}"/>
          </ac:grpSpMkLst>
        </pc:grpChg>
        <pc:grpChg chg="add mod">
          <ac:chgData name="Ron Keidar" userId="bd522e22234dfd79" providerId="LiveId" clId="{56058D96-654D-4CDF-AD30-EDF8B7ECEB47}" dt="2022-06-06T04:56:30.414" v="5463" actId="164"/>
          <ac:grpSpMkLst>
            <pc:docMk/>
            <pc:sldMk cId="4035202760" sldId="307"/>
            <ac:grpSpMk id="20" creationId="{12C92D83-20B9-92B8-88FC-47D0B5E5DB76}"/>
          </ac:grpSpMkLst>
        </pc:grpChg>
        <pc:grpChg chg="add mod">
          <ac:chgData name="Ron Keidar" userId="bd522e22234dfd79" providerId="LiveId" clId="{56058D96-654D-4CDF-AD30-EDF8B7ECEB47}" dt="2022-06-06T05:03:02.521" v="5807" actId="1035"/>
          <ac:grpSpMkLst>
            <pc:docMk/>
            <pc:sldMk cId="4035202760" sldId="307"/>
            <ac:grpSpMk id="54" creationId="{D8792E6D-A39A-B74B-1393-F386123D4CB2}"/>
          </ac:grpSpMkLst>
        </pc:grpChg>
        <pc:grpChg chg="add mod">
          <ac:chgData name="Ron Keidar" userId="bd522e22234dfd79" providerId="LiveId" clId="{56058D96-654D-4CDF-AD30-EDF8B7ECEB47}" dt="2022-06-06T05:08:49.306" v="6004" actId="1037"/>
          <ac:grpSpMkLst>
            <pc:docMk/>
            <pc:sldMk cId="4035202760" sldId="307"/>
            <ac:grpSpMk id="59" creationId="{9E30D876-B5E7-000B-9D6D-621704367BF6}"/>
          </ac:grpSpMkLst>
        </pc:grpChg>
        <pc:grpChg chg="add mod">
          <ac:chgData name="Ron Keidar" userId="bd522e22234dfd79" providerId="LiveId" clId="{56058D96-654D-4CDF-AD30-EDF8B7ECEB47}" dt="2022-06-06T05:08:49.306" v="6004" actId="1037"/>
          <ac:grpSpMkLst>
            <pc:docMk/>
            <pc:sldMk cId="4035202760" sldId="307"/>
            <ac:grpSpMk id="62" creationId="{21F5C2B6-7A74-6E47-404F-245125B83811}"/>
          </ac:grpSpMkLst>
        </pc:grpChg>
        <pc:grpChg chg="add mod">
          <ac:chgData name="Ron Keidar" userId="bd522e22234dfd79" providerId="LiveId" clId="{56058D96-654D-4CDF-AD30-EDF8B7ECEB47}" dt="2022-06-06T05:09:56.251" v="6213" actId="1037"/>
          <ac:grpSpMkLst>
            <pc:docMk/>
            <pc:sldMk cId="4035202760" sldId="307"/>
            <ac:grpSpMk id="77" creationId="{B842E5C1-87C2-A9C6-BFF7-414ED6999FF6}"/>
          </ac:grpSpMkLst>
        </pc:grpChg>
        <pc:picChg chg="add mod">
          <ac:chgData name="Ron Keidar" userId="bd522e22234dfd79" providerId="LiveId" clId="{56058D96-654D-4CDF-AD30-EDF8B7ECEB47}" dt="2022-06-06T04:52:42.558" v="5258" actId="164"/>
          <ac:picMkLst>
            <pc:docMk/>
            <pc:sldMk cId="4035202760" sldId="307"/>
            <ac:picMk id="5" creationId="{A4E13DF8-2427-B20A-9954-DF53004665D6}"/>
          </ac:picMkLst>
        </pc:picChg>
        <pc:picChg chg="mod">
          <ac:chgData name="Ron Keidar" userId="bd522e22234dfd79" providerId="LiveId" clId="{56058D96-654D-4CDF-AD30-EDF8B7ECEB47}" dt="2022-06-06T04:52:46.109" v="5259"/>
          <ac:picMkLst>
            <pc:docMk/>
            <pc:sldMk cId="4035202760" sldId="307"/>
            <ac:picMk id="9" creationId="{B2FD7B7E-2A87-91B2-5FDF-1EE37715E6B7}"/>
          </ac:picMkLst>
        </pc:picChg>
        <pc:picChg chg="mod">
          <ac:chgData name="Ron Keidar" userId="bd522e22234dfd79" providerId="LiveId" clId="{56058D96-654D-4CDF-AD30-EDF8B7ECEB47}" dt="2022-06-06T04:52:50.117" v="5261"/>
          <ac:picMkLst>
            <pc:docMk/>
            <pc:sldMk cId="4035202760" sldId="307"/>
            <ac:picMk id="12" creationId="{D17FBA61-0C5A-8677-891C-E7E4243F233D}"/>
          </ac:picMkLst>
        </pc:picChg>
        <pc:cxnChg chg="add mod">
          <ac:chgData name="Ron Keidar" userId="bd522e22234dfd79" providerId="LiveId" clId="{56058D96-654D-4CDF-AD30-EDF8B7ECEB47}" dt="2022-06-06T05:01:36.954" v="5669" actId="13822"/>
          <ac:cxnSpMkLst>
            <pc:docMk/>
            <pc:sldMk cId="4035202760" sldId="307"/>
            <ac:cxnSpMk id="22" creationId="{06131CB3-25E0-EBD1-3D30-2B6BB0E31AFA}"/>
          </ac:cxnSpMkLst>
        </pc:cxnChg>
        <pc:cxnChg chg="add mod">
          <ac:chgData name="Ron Keidar" userId="bd522e22234dfd79" providerId="LiveId" clId="{56058D96-654D-4CDF-AD30-EDF8B7ECEB47}" dt="2022-06-06T04:57:54.086" v="5478" actId="1076"/>
          <ac:cxnSpMkLst>
            <pc:docMk/>
            <pc:sldMk cId="4035202760" sldId="307"/>
            <ac:cxnSpMk id="24" creationId="{BBC1051B-72A5-F3D3-E542-97601B4EF99F}"/>
          </ac:cxnSpMkLst>
        </pc:cxnChg>
        <pc:cxnChg chg="add mod">
          <ac:chgData name="Ron Keidar" userId="bd522e22234dfd79" providerId="LiveId" clId="{56058D96-654D-4CDF-AD30-EDF8B7ECEB47}" dt="2022-06-06T04:59:22.150" v="5531" actId="1076"/>
          <ac:cxnSpMkLst>
            <pc:docMk/>
            <pc:sldMk cId="4035202760" sldId="307"/>
            <ac:cxnSpMk id="35" creationId="{209E270A-67E5-1BB0-B7BE-272C6C286482}"/>
          </ac:cxnSpMkLst>
        </pc:cxnChg>
        <pc:cxnChg chg="add mod">
          <ac:chgData name="Ron Keidar" userId="bd522e22234dfd79" providerId="LiveId" clId="{56058D96-654D-4CDF-AD30-EDF8B7ECEB47}" dt="2022-06-06T05:01:48.881" v="5670" actId="13822"/>
          <ac:cxnSpMkLst>
            <pc:docMk/>
            <pc:sldMk cId="4035202760" sldId="307"/>
            <ac:cxnSpMk id="40" creationId="{679DE348-9C72-663A-2B29-C9456B8CAB04}"/>
          </ac:cxnSpMkLst>
        </pc:cxnChg>
        <pc:cxnChg chg="add mod">
          <ac:chgData name="Ron Keidar" userId="bd522e22234dfd79" providerId="LiveId" clId="{56058D96-654D-4CDF-AD30-EDF8B7ECEB47}" dt="2022-06-06T05:01:10.983" v="5667" actId="1076"/>
          <ac:cxnSpMkLst>
            <pc:docMk/>
            <pc:sldMk cId="4035202760" sldId="307"/>
            <ac:cxnSpMk id="47" creationId="{009BB0E9-79AD-1F77-76F9-83DF339E8647}"/>
          </ac:cxnSpMkLst>
        </pc:cxnChg>
        <pc:cxnChg chg="add mod">
          <ac:chgData name="Ron Keidar" userId="bd522e22234dfd79" providerId="LiveId" clId="{56058D96-654D-4CDF-AD30-EDF8B7ECEB47}" dt="2022-06-06T05:01:58.878" v="5671" actId="13822"/>
          <ac:cxnSpMkLst>
            <pc:docMk/>
            <pc:sldMk cId="4035202760" sldId="307"/>
            <ac:cxnSpMk id="48" creationId="{692FB3D3-E1AC-3B57-4FDA-6ED7A5D375D5}"/>
          </ac:cxnSpMkLst>
        </pc:cxnChg>
        <pc:cxnChg chg="mod">
          <ac:chgData name="Ron Keidar" userId="bd522e22234dfd79" providerId="LiveId" clId="{56058D96-654D-4CDF-AD30-EDF8B7ECEB47}" dt="2022-06-06T05:02:52.118" v="5672"/>
          <ac:cxnSpMkLst>
            <pc:docMk/>
            <pc:sldMk cId="4035202760" sldId="307"/>
            <ac:cxnSpMk id="56" creationId="{08793A79-EB51-A283-C912-ADF7F0122842}"/>
          </ac:cxnSpMkLst>
        </pc:cxnChg>
        <pc:cxnChg chg="add">
          <ac:chgData name="Ron Keidar" userId="bd522e22234dfd79" providerId="LiveId" clId="{56058D96-654D-4CDF-AD30-EDF8B7ECEB47}" dt="2022-06-06T05:03:10.224" v="5808" actId="11529"/>
          <ac:cxnSpMkLst>
            <pc:docMk/>
            <pc:sldMk cId="4035202760" sldId="307"/>
            <ac:cxnSpMk id="58" creationId="{9E0B2843-1C2D-74F9-38FB-039845EEFA01}"/>
          </ac:cxnSpMkLst>
        </pc:cxnChg>
        <pc:cxnChg chg="mod">
          <ac:chgData name="Ron Keidar" userId="bd522e22234dfd79" providerId="LiveId" clId="{56058D96-654D-4CDF-AD30-EDF8B7ECEB47}" dt="2022-06-06T05:04:22.069" v="5811"/>
          <ac:cxnSpMkLst>
            <pc:docMk/>
            <pc:sldMk cId="4035202760" sldId="307"/>
            <ac:cxnSpMk id="61" creationId="{0A2371F2-BB6D-C94F-D3B0-4B04444DAB35}"/>
          </ac:cxnSpMkLst>
        </pc:cxnChg>
        <pc:cxnChg chg="mod">
          <ac:chgData name="Ron Keidar" userId="bd522e22234dfd79" providerId="LiveId" clId="{56058D96-654D-4CDF-AD30-EDF8B7ECEB47}" dt="2022-06-06T05:04:22.069" v="5811"/>
          <ac:cxnSpMkLst>
            <pc:docMk/>
            <pc:sldMk cId="4035202760" sldId="307"/>
            <ac:cxnSpMk id="64" creationId="{48FD23DE-7B06-3CC2-3869-7CC36C782E74}"/>
          </ac:cxnSpMkLst>
        </pc:cxnChg>
        <pc:cxnChg chg="add mod">
          <ac:chgData name="Ron Keidar" userId="bd522e22234dfd79" providerId="LiveId" clId="{56058D96-654D-4CDF-AD30-EDF8B7ECEB47}" dt="2022-06-06T05:08:58.740" v="6005" actId="14100"/>
          <ac:cxnSpMkLst>
            <pc:docMk/>
            <pc:sldMk cId="4035202760" sldId="307"/>
            <ac:cxnSpMk id="66" creationId="{CC318778-07D7-328B-B8F2-C2DE6153F960}"/>
          </ac:cxnSpMkLst>
        </pc:cxnChg>
        <pc:cxnChg chg="add mod">
          <ac:chgData name="Ron Keidar" userId="bd522e22234dfd79" providerId="LiveId" clId="{56058D96-654D-4CDF-AD30-EDF8B7ECEB47}" dt="2022-06-06T05:09:15.428" v="6006" actId="14100"/>
          <ac:cxnSpMkLst>
            <pc:docMk/>
            <pc:sldMk cId="4035202760" sldId="307"/>
            <ac:cxnSpMk id="71" creationId="{BD2810E2-05D9-DE5E-2F61-742C00B5D81A}"/>
          </ac:cxnSpMkLst>
        </pc:cxnChg>
        <pc:cxnChg chg="add">
          <ac:chgData name="Ron Keidar" userId="bd522e22234dfd79" providerId="LiveId" clId="{56058D96-654D-4CDF-AD30-EDF8B7ECEB47}" dt="2022-06-06T05:08:43.862" v="5993" actId="11529"/>
          <ac:cxnSpMkLst>
            <pc:docMk/>
            <pc:sldMk cId="4035202760" sldId="307"/>
            <ac:cxnSpMk id="74" creationId="{CA46E3AE-745F-5082-3ED9-EC386C0A6183}"/>
          </ac:cxnSpMkLst>
        </pc:cxnChg>
        <pc:cxnChg chg="mod">
          <ac:chgData name="Ron Keidar" userId="bd522e22234dfd79" providerId="LiveId" clId="{56058D96-654D-4CDF-AD30-EDF8B7ECEB47}" dt="2022-06-06T05:09:39.294" v="6007"/>
          <ac:cxnSpMkLst>
            <pc:docMk/>
            <pc:sldMk cId="4035202760" sldId="307"/>
            <ac:cxnSpMk id="79" creationId="{8122529B-E798-9DD5-03AF-0225C227791E}"/>
          </ac:cxnSpMkLst>
        </pc:cxnChg>
        <pc:cxnChg chg="add">
          <ac:chgData name="Ron Keidar" userId="bd522e22234dfd79" providerId="LiveId" clId="{56058D96-654D-4CDF-AD30-EDF8B7ECEB47}" dt="2022-06-06T05:10:06.905" v="6214" actId="11529"/>
          <ac:cxnSpMkLst>
            <pc:docMk/>
            <pc:sldMk cId="4035202760" sldId="307"/>
            <ac:cxnSpMk id="81" creationId="{61FE2743-CFA7-79A6-2EC1-7EDEE0BDEAF5}"/>
          </ac:cxnSpMkLst>
        </pc:cxnChg>
      </pc:sldChg>
    </pc:docChg>
  </pc:docChgLst>
  <pc:docChgLst>
    <pc:chgData name="Ron Keidar" userId="bd522e22234dfd79" providerId="LiveId" clId="{4B1E60C3-B896-4997-918E-019834190050}"/>
    <pc:docChg chg="undo custSel addSld delSld modSld">
      <pc:chgData name="Ron Keidar" userId="bd522e22234dfd79" providerId="LiveId" clId="{4B1E60C3-B896-4997-918E-019834190050}" dt="2022-08-29T21:55:51.597" v="284" actId="20577"/>
      <pc:docMkLst>
        <pc:docMk/>
      </pc:docMkLst>
      <pc:sldChg chg="addSp delSp modSp add mod">
        <pc:chgData name="Ron Keidar" userId="bd522e22234dfd79" providerId="LiveId" clId="{4B1E60C3-B896-4997-918E-019834190050}" dt="2022-08-29T21:38:30.986" v="191" actId="20577"/>
        <pc:sldMkLst>
          <pc:docMk/>
          <pc:sldMk cId="834680481" sldId="313"/>
        </pc:sldMkLst>
        <pc:spChg chg="del">
          <ac:chgData name="Ron Keidar" userId="bd522e22234dfd79" providerId="LiveId" clId="{4B1E60C3-B896-4997-918E-019834190050}" dt="2022-08-29T21:32:01.322" v="25" actId="478"/>
          <ac:spMkLst>
            <pc:docMk/>
            <pc:sldMk cId="834680481" sldId="313"/>
            <ac:spMk id="2" creationId="{0B003A91-19D5-4AF4-AA81-BBDCE3EA7BE3}"/>
          </ac:spMkLst>
        </pc:spChg>
        <pc:spChg chg="mod">
          <ac:chgData name="Ron Keidar" userId="bd522e22234dfd79" providerId="LiveId" clId="{4B1E60C3-B896-4997-918E-019834190050}" dt="2022-08-29T21:31:39.459" v="18" actId="20577"/>
          <ac:spMkLst>
            <pc:docMk/>
            <pc:sldMk cId="834680481" sldId="313"/>
            <ac:spMk id="3" creationId="{3F4E6031-FEBC-4194-8BA0-2FC6A56A0C1E}"/>
          </ac:spMkLst>
        </pc:spChg>
        <pc:spChg chg="del mod">
          <ac:chgData name="Ron Keidar" userId="bd522e22234dfd79" providerId="LiveId" clId="{4B1E60C3-B896-4997-918E-019834190050}" dt="2022-08-29T21:31:44.652" v="21" actId="478"/>
          <ac:spMkLst>
            <pc:docMk/>
            <pc:sldMk cId="834680481" sldId="313"/>
            <ac:spMk id="9" creationId="{79AD7FA0-2C5B-4CB6-9E76-7EEB152DF7E8}"/>
          </ac:spMkLst>
        </pc:spChg>
        <pc:spChg chg="mod">
          <ac:chgData name="Ron Keidar" userId="bd522e22234dfd79" providerId="LiveId" clId="{4B1E60C3-B896-4997-918E-019834190050}" dt="2022-08-29T21:33:22.405" v="80" actId="20577"/>
          <ac:spMkLst>
            <pc:docMk/>
            <pc:sldMk cId="834680481" sldId="313"/>
            <ac:spMk id="10" creationId="{F662345A-68AE-69A8-FFFE-5EB648CC51A4}"/>
          </ac:spMkLst>
        </pc:spChg>
        <pc:spChg chg="add mod">
          <ac:chgData name="Ron Keidar" userId="bd522e22234dfd79" providerId="LiveId" clId="{4B1E60C3-B896-4997-918E-019834190050}" dt="2022-08-29T21:31:54.657" v="24" actId="20577"/>
          <ac:spMkLst>
            <pc:docMk/>
            <pc:sldMk cId="834680481" sldId="313"/>
            <ac:spMk id="11" creationId="{E086C5B6-7188-0F61-1029-5F0390E190B9}"/>
          </ac:spMkLst>
        </pc:spChg>
        <pc:graphicFrameChg chg="modGraphic">
          <ac:chgData name="Ron Keidar" userId="bd522e22234dfd79" providerId="LiveId" clId="{4B1E60C3-B896-4997-918E-019834190050}" dt="2022-08-29T21:38:30.986" v="191" actId="20577"/>
          <ac:graphicFrameMkLst>
            <pc:docMk/>
            <pc:sldMk cId="834680481" sldId="313"/>
            <ac:graphicFrameMk id="5" creationId="{3EB91328-3C75-4219-B849-F6944D75CCBE}"/>
          </ac:graphicFrameMkLst>
        </pc:graphicFrameChg>
      </pc:sldChg>
      <pc:sldChg chg="add del">
        <pc:chgData name="Ron Keidar" userId="bd522e22234dfd79" providerId="LiveId" clId="{4B1E60C3-B896-4997-918E-019834190050}" dt="2022-08-29T21:54:19.273" v="193"/>
        <pc:sldMkLst>
          <pc:docMk/>
          <pc:sldMk cId="732355879" sldId="314"/>
        </pc:sldMkLst>
      </pc:sldChg>
      <pc:sldChg chg="addSp delSp modSp add mod">
        <pc:chgData name="Ron Keidar" userId="bd522e22234dfd79" providerId="LiveId" clId="{4B1E60C3-B896-4997-918E-019834190050}" dt="2022-08-29T21:55:51.597" v="284" actId="20577"/>
        <pc:sldMkLst>
          <pc:docMk/>
          <pc:sldMk cId="1641817861" sldId="314"/>
        </pc:sldMkLst>
        <pc:spChg chg="add mod">
          <ac:chgData name="Ron Keidar" userId="bd522e22234dfd79" providerId="LiveId" clId="{4B1E60C3-B896-4997-918E-019834190050}" dt="2022-08-29T21:54:57.807" v="198" actId="20577"/>
          <ac:spMkLst>
            <pc:docMk/>
            <pc:sldMk cId="1641817861" sldId="314"/>
            <ac:spMk id="2" creationId="{B3F951B7-364F-2F4F-3116-B54995F4C6C6}"/>
          </ac:spMkLst>
        </pc:spChg>
        <pc:spChg chg="mod">
          <ac:chgData name="Ron Keidar" userId="bd522e22234dfd79" providerId="LiveId" clId="{4B1E60C3-B896-4997-918E-019834190050}" dt="2022-08-29T21:55:06.407" v="223" actId="20577"/>
          <ac:spMkLst>
            <pc:docMk/>
            <pc:sldMk cId="1641817861" sldId="314"/>
            <ac:spMk id="3" creationId="{3F4E6031-FEBC-4194-8BA0-2FC6A56A0C1E}"/>
          </ac:spMkLst>
        </pc:spChg>
        <pc:spChg chg="del">
          <ac:chgData name="Ron Keidar" userId="bd522e22234dfd79" providerId="LiveId" clId="{4B1E60C3-B896-4997-918E-019834190050}" dt="2022-08-29T21:54:49.518" v="195" actId="478"/>
          <ac:spMkLst>
            <pc:docMk/>
            <pc:sldMk cId="1641817861" sldId="314"/>
            <ac:spMk id="9" creationId="{7BD7F8B8-6C37-4325-9738-1D3018261CF6}"/>
          </ac:spMkLst>
        </pc:spChg>
        <pc:spChg chg="mod">
          <ac:chgData name="Ron Keidar" userId="bd522e22234dfd79" providerId="LiveId" clId="{4B1E60C3-B896-4997-918E-019834190050}" dt="2022-08-29T21:55:51.597" v="284" actId="20577"/>
          <ac:spMkLst>
            <pc:docMk/>
            <pc:sldMk cId="1641817861" sldId="314"/>
            <ac:spMk id="12" creationId="{EC92F7E5-2629-1A32-5661-12B67655FB87}"/>
          </ac:spMkLst>
        </pc:spChg>
        <pc:graphicFrameChg chg="modGraphic">
          <ac:chgData name="Ron Keidar" userId="bd522e22234dfd79" providerId="LiveId" clId="{4B1E60C3-B896-4997-918E-019834190050}" dt="2022-08-29T21:55:41.535" v="258" actId="20577"/>
          <ac:graphicFrameMkLst>
            <pc:docMk/>
            <pc:sldMk cId="1641817861" sldId="314"/>
            <ac:graphicFrameMk id="5" creationId="{3EB91328-3C75-4219-B849-F6944D75CCBE}"/>
          </ac:graphicFrameMkLst>
        </pc:graphicFrameChg>
      </pc:sldChg>
    </pc:docChg>
  </pc:docChgLst>
  <pc:docChgLst>
    <pc:chgData name="Ron Keidar" userId="bd522e22234dfd79" providerId="LiveId" clId="{1A09ECA6-DDD6-475E-B22D-99512377EF74}"/>
    <pc:docChg chg="undo custSel modSld">
      <pc:chgData name="Ron Keidar" userId="bd522e22234dfd79" providerId="LiveId" clId="{1A09ECA6-DDD6-475E-B22D-99512377EF74}" dt="2022-07-30T02:26:03.871" v="546"/>
      <pc:docMkLst>
        <pc:docMk/>
      </pc:docMkLst>
      <pc:sldChg chg="addSp delSp modSp mod">
        <pc:chgData name="Ron Keidar" userId="bd522e22234dfd79" providerId="LiveId" clId="{1A09ECA6-DDD6-475E-B22D-99512377EF74}" dt="2022-07-30T02:25:28.282" v="543"/>
        <pc:sldMkLst>
          <pc:docMk/>
          <pc:sldMk cId="159192361" sldId="285"/>
        </pc:sldMkLst>
        <pc:spChg chg="add mod">
          <ac:chgData name="Ron Keidar" userId="bd522e22234dfd79" providerId="LiveId" clId="{1A09ECA6-DDD6-475E-B22D-99512377EF74}" dt="2022-07-30T02:09:33.715" v="306" actId="1035"/>
          <ac:spMkLst>
            <pc:docMk/>
            <pc:sldMk cId="159192361" sldId="285"/>
            <ac:spMk id="2" creationId="{7D66B736-BA21-A3E7-3B68-EA5C25E6CB68}"/>
          </ac:spMkLst>
        </pc:spChg>
        <pc:spChg chg="mod">
          <ac:chgData name="Ron Keidar" userId="bd522e22234dfd79" providerId="LiveId" clId="{1A09ECA6-DDD6-475E-B22D-99512377EF74}" dt="2022-07-30T02:21:08.181" v="501" actId="1076"/>
          <ac:spMkLst>
            <pc:docMk/>
            <pc:sldMk cId="159192361" sldId="285"/>
            <ac:spMk id="3" creationId="{1054746F-873E-4C7E-821F-7571C6027F18}"/>
          </ac:spMkLst>
        </pc:spChg>
        <pc:spChg chg="add mod">
          <ac:chgData name="Ron Keidar" userId="bd522e22234dfd79" providerId="LiveId" clId="{1A09ECA6-DDD6-475E-B22D-99512377EF74}" dt="2022-07-30T02:16:50.030" v="391" actId="14100"/>
          <ac:spMkLst>
            <pc:docMk/>
            <pc:sldMk cId="159192361" sldId="285"/>
            <ac:spMk id="4" creationId="{6C99CBF6-E5CA-9BF1-67AD-3A762A96B38A}"/>
          </ac:spMkLst>
        </pc:spChg>
        <pc:spChg chg="add mod">
          <ac:chgData name="Ron Keidar" userId="bd522e22234dfd79" providerId="LiveId" clId="{1A09ECA6-DDD6-475E-B22D-99512377EF74}" dt="2022-07-30T02:13:32.839" v="348" actId="1076"/>
          <ac:spMkLst>
            <pc:docMk/>
            <pc:sldMk cId="159192361" sldId="285"/>
            <ac:spMk id="8" creationId="{8B7B4BE8-C405-27C1-939E-3825D791AF1E}"/>
          </ac:spMkLst>
        </pc:spChg>
        <pc:spChg chg="mod">
          <ac:chgData name="Ron Keidar" userId="bd522e22234dfd79" providerId="LiveId" clId="{1A09ECA6-DDD6-475E-B22D-99512377EF74}" dt="2022-07-30T02:08:14.652" v="272" actId="6549"/>
          <ac:spMkLst>
            <pc:docMk/>
            <pc:sldMk cId="159192361" sldId="285"/>
            <ac:spMk id="35" creationId="{47F5E05F-6C74-49DA-BC3E-E4F34FF49762}"/>
          </ac:spMkLst>
        </pc:spChg>
        <pc:spChg chg="del">
          <ac:chgData name="Ron Keidar" userId="bd522e22234dfd79" providerId="LiveId" clId="{1A09ECA6-DDD6-475E-B22D-99512377EF74}" dt="2022-07-30T02:12:00.182" v="331" actId="478"/>
          <ac:spMkLst>
            <pc:docMk/>
            <pc:sldMk cId="159192361" sldId="285"/>
            <ac:spMk id="38" creationId="{06810E03-CABE-444F-9C46-C8993031378D}"/>
          </ac:spMkLst>
        </pc:spChg>
        <pc:spChg chg="add mod">
          <ac:chgData name="Ron Keidar" userId="bd522e22234dfd79" providerId="LiveId" clId="{1A09ECA6-DDD6-475E-B22D-99512377EF74}" dt="2022-07-30T02:24:21.803" v="540" actId="1076"/>
          <ac:spMkLst>
            <pc:docMk/>
            <pc:sldMk cId="159192361" sldId="285"/>
            <ac:spMk id="44" creationId="{19DED4E7-9A87-65B0-A778-2F78256580DD}"/>
          </ac:spMkLst>
        </pc:spChg>
        <pc:spChg chg="add del mod ord">
          <ac:chgData name="Ron Keidar" userId="bd522e22234dfd79" providerId="LiveId" clId="{1A09ECA6-DDD6-475E-B22D-99512377EF74}" dt="2022-07-30T02:17:50.349" v="412" actId="478"/>
          <ac:spMkLst>
            <pc:docMk/>
            <pc:sldMk cId="159192361" sldId="285"/>
            <ac:spMk id="51" creationId="{7B9058E1-E9B6-1594-A481-B0CA4CEB6BC9}"/>
          </ac:spMkLst>
        </pc:spChg>
        <pc:spChg chg="add mod">
          <ac:chgData name="Ron Keidar" userId="bd522e22234dfd79" providerId="LiveId" clId="{1A09ECA6-DDD6-475E-B22D-99512377EF74}" dt="2022-07-30T02:25:17.174" v="542"/>
          <ac:spMkLst>
            <pc:docMk/>
            <pc:sldMk cId="159192361" sldId="285"/>
            <ac:spMk id="54" creationId="{937B51B3-D276-C502-FD50-11FDDE5EA8D0}"/>
          </ac:spMkLst>
        </pc:spChg>
        <pc:spChg chg="add mod">
          <ac:chgData name="Ron Keidar" userId="bd522e22234dfd79" providerId="LiveId" clId="{1A09ECA6-DDD6-475E-B22D-99512377EF74}" dt="2022-07-30T02:25:03.330" v="541"/>
          <ac:spMkLst>
            <pc:docMk/>
            <pc:sldMk cId="159192361" sldId="285"/>
            <ac:spMk id="55" creationId="{E1966C82-9690-8F0F-6013-271CE9BA84A2}"/>
          </ac:spMkLst>
        </pc:spChg>
        <pc:spChg chg="add mod">
          <ac:chgData name="Ron Keidar" userId="bd522e22234dfd79" providerId="LiveId" clId="{1A09ECA6-DDD6-475E-B22D-99512377EF74}" dt="2022-07-30T02:25:28.282" v="543"/>
          <ac:spMkLst>
            <pc:docMk/>
            <pc:sldMk cId="159192361" sldId="285"/>
            <ac:spMk id="56" creationId="{CADE5DE7-4F52-174E-EBC3-46541AC65568}"/>
          </ac:spMkLst>
        </pc:spChg>
        <pc:spChg chg="add mod">
          <ac:chgData name="Ron Keidar" userId="bd522e22234dfd79" providerId="LiveId" clId="{1A09ECA6-DDD6-475E-B22D-99512377EF74}" dt="2022-07-30T02:18:28.861" v="419" actId="1076"/>
          <ac:spMkLst>
            <pc:docMk/>
            <pc:sldMk cId="159192361" sldId="285"/>
            <ac:spMk id="63" creationId="{B6D4C02E-9BD1-6D9C-A3DF-D3CE70734F60}"/>
          </ac:spMkLst>
        </pc:spChg>
        <pc:spChg chg="add mod">
          <ac:chgData name="Ron Keidar" userId="bd522e22234dfd79" providerId="LiveId" clId="{1A09ECA6-DDD6-475E-B22D-99512377EF74}" dt="2022-07-30T02:15:44.933" v="362" actId="1076"/>
          <ac:spMkLst>
            <pc:docMk/>
            <pc:sldMk cId="159192361" sldId="285"/>
            <ac:spMk id="64" creationId="{526D4A2B-AD50-1A1B-D68C-708D17F554C4}"/>
          </ac:spMkLst>
        </pc:spChg>
        <pc:spChg chg="add mod">
          <ac:chgData name="Ron Keidar" userId="bd522e22234dfd79" providerId="LiveId" clId="{1A09ECA6-DDD6-475E-B22D-99512377EF74}" dt="2022-07-30T02:21:05.908" v="500" actId="1036"/>
          <ac:spMkLst>
            <pc:docMk/>
            <pc:sldMk cId="159192361" sldId="285"/>
            <ac:spMk id="67" creationId="{294E4708-B74D-1E94-9409-4D07C1136582}"/>
          </ac:spMkLst>
        </pc:spChg>
        <pc:spChg chg="add mod">
          <ac:chgData name="Ron Keidar" userId="bd522e22234dfd79" providerId="LiveId" clId="{1A09ECA6-DDD6-475E-B22D-99512377EF74}" dt="2022-07-30T02:22:04.961" v="506" actId="1076"/>
          <ac:spMkLst>
            <pc:docMk/>
            <pc:sldMk cId="159192361" sldId="285"/>
            <ac:spMk id="68" creationId="{A6B21DB3-C7F9-8961-2646-151C406C51CA}"/>
          </ac:spMkLst>
        </pc:spChg>
        <pc:spChg chg="add mod">
          <ac:chgData name="Ron Keidar" userId="bd522e22234dfd79" providerId="LiveId" clId="{1A09ECA6-DDD6-475E-B22D-99512377EF74}" dt="2022-07-30T02:17:27.199" v="407" actId="1076"/>
          <ac:spMkLst>
            <pc:docMk/>
            <pc:sldMk cId="159192361" sldId="285"/>
            <ac:spMk id="71" creationId="{8AC9AE17-B660-758A-1A54-4ADD6379AC38}"/>
          </ac:spMkLst>
        </pc:spChg>
        <pc:spChg chg="add mod">
          <ac:chgData name="Ron Keidar" userId="bd522e22234dfd79" providerId="LiveId" clId="{1A09ECA6-DDD6-475E-B22D-99512377EF74}" dt="2022-07-30T02:18:04.964" v="413" actId="14100"/>
          <ac:spMkLst>
            <pc:docMk/>
            <pc:sldMk cId="159192361" sldId="285"/>
            <ac:spMk id="72" creationId="{CFC39A3D-7F2B-DCAC-BC41-28BE3C6B2C5F}"/>
          </ac:spMkLst>
        </pc:spChg>
        <pc:spChg chg="add mod">
          <ac:chgData name="Ron Keidar" userId="bd522e22234dfd79" providerId="LiveId" clId="{1A09ECA6-DDD6-475E-B22D-99512377EF74}" dt="2022-07-30T02:18:12.859" v="416" actId="14100"/>
          <ac:spMkLst>
            <pc:docMk/>
            <pc:sldMk cId="159192361" sldId="285"/>
            <ac:spMk id="73" creationId="{D9A714B9-C469-52CF-416E-8652B5D683D8}"/>
          </ac:spMkLst>
        </pc:spChg>
        <pc:spChg chg="add mod">
          <ac:chgData name="Ron Keidar" userId="bd522e22234dfd79" providerId="LiveId" clId="{1A09ECA6-DDD6-475E-B22D-99512377EF74}" dt="2022-07-30T02:22:19.243" v="515" actId="20577"/>
          <ac:spMkLst>
            <pc:docMk/>
            <pc:sldMk cId="159192361" sldId="285"/>
            <ac:spMk id="83" creationId="{6ED5FAC1-8CC5-A0E7-DE6F-D4F4F32389EA}"/>
          </ac:spMkLst>
        </pc:spChg>
        <pc:picChg chg="add mod ord">
          <ac:chgData name="Ron Keidar" userId="bd522e22234dfd79" providerId="LiveId" clId="{1A09ECA6-DDD6-475E-B22D-99512377EF74}" dt="2022-07-30T02:19:22.362" v="470" actId="1036"/>
          <ac:picMkLst>
            <pc:docMk/>
            <pc:sldMk cId="159192361" sldId="285"/>
            <ac:picMk id="57" creationId="{12E78568-8857-CE34-781B-3DA989D75A5D}"/>
          </ac:picMkLst>
        </pc:picChg>
        <pc:cxnChg chg="add mod">
          <ac:chgData name="Ron Keidar" userId="bd522e22234dfd79" providerId="LiveId" clId="{1A09ECA6-DDD6-475E-B22D-99512377EF74}" dt="2022-07-30T02:20:21.948" v="473" actId="108"/>
          <ac:cxnSpMkLst>
            <pc:docMk/>
            <pc:sldMk cId="159192361" sldId="285"/>
            <ac:cxnSpMk id="6" creationId="{656800BF-5AAF-38BB-47E9-ECDB72C7CCDA}"/>
          </ac:cxnSpMkLst>
        </pc:cxnChg>
        <pc:cxnChg chg="add del mod">
          <ac:chgData name="Ron Keidar" userId="bd522e22234dfd79" providerId="LiveId" clId="{1A09ECA6-DDD6-475E-B22D-99512377EF74}" dt="2022-07-30T02:14:37.631" v="357" actId="478"/>
          <ac:cxnSpMkLst>
            <pc:docMk/>
            <pc:sldMk cId="159192361" sldId="285"/>
            <ac:cxnSpMk id="12" creationId="{FF20E0D4-7285-B2F2-062B-D7F64A692738}"/>
          </ac:cxnSpMkLst>
        </pc:cxnChg>
        <pc:cxnChg chg="add mod">
          <ac:chgData name="Ron Keidar" userId="bd522e22234dfd79" providerId="LiveId" clId="{1A09ECA6-DDD6-475E-B22D-99512377EF74}" dt="2022-07-30T02:22:30.216" v="516" actId="108"/>
          <ac:cxnSpMkLst>
            <pc:docMk/>
            <pc:sldMk cId="159192361" sldId="285"/>
            <ac:cxnSpMk id="15" creationId="{351BC13F-35E5-D786-C4FB-D20F2A82AB79}"/>
          </ac:cxnSpMkLst>
        </pc:cxnChg>
        <pc:cxnChg chg="add mod">
          <ac:chgData name="Ron Keidar" userId="bd522e22234dfd79" providerId="LiveId" clId="{1A09ECA6-DDD6-475E-B22D-99512377EF74}" dt="2022-07-30T02:21:00.142" v="483" actId="108"/>
          <ac:cxnSpMkLst>
            <pc:docMk/>
            <pc:sldMk cId="159192361" sldId="285"/>
            <ac:cxnSpMk id="18" creationId="{4A681C30-ECB3-E5E2-960B-0E2DC73684AF}"/>
          </ac:cxnSpMkLst>
        </pc:cxnChg>
        <pc:cxnChg chg="add mod">
          <ac:chgData name="Ron Keidar" userId="bd522e22234dfd79" providerId="LiveId" clId="{1A09ECA6-DDD6-475E-B22D-99512377EF74}" dt="2022-07-30T02:21:56.960" v="505" actId="14100"/>
          <ac:cxnSpMkLst>
            <pc:docMk/>
            <pc:sldMk cId="159192361" sldId="285"/>
            <ac:cxnSpMk id="27" creationId="{3BA80336-202F-821B-A28F-40DC93D554BB}"/>
          </ac:cxnSpMkLst>
        </pc:cxnChg>
        <pc:cxnChg chg="add del">
          <ac:chgData name="Ron Keidar" userId="bd522e22234dfd79" providerId="LiveId" clId="{1A09ECA6-DDD6-475E-B22D-99512377EF74}" dt="2022-07-30T02:23:01.172" v="518" actId="478"/>
          <ac:cxnSpMkLst>
            <pc:docMk/>
            <pc:sldMk cId="159192361" sldId="285"/>
            <ac:cxnSpMk id="31" creationId="{FA666EF9-CFE3-94D3-F2C6-64C73F00340C}"/>
          </ac:cxnSpMkLst>
        </pc:cxnChg>
        <pc:cxnChg chg="add mod">
          <ac:chgData name="Ron Keidar" userId="bd522e22234dfd79" providerId="LiveId" clId="{1A09ECA6-DDD6-475E-B22D-99512377EF74}" dt="2022-07-30T02:23:54.826" v="521" actId="14100"/>
          <ac:cxnSpMkLst>
            <pc:docMk/>
            <pc:sldMk cId="159192361" sldId="285"/>
            <ac:cxnSpMk id="36" creationId="{7A36F514-F352-0D36-4FBA-C9626346CE23}"/>
          </ac:cxnSpMkLst>
        </pc:cxnChg>
        <pc:cxnChg chg="mod">
          <ac:chgData name="Ron Keidar" userId="bd522e22234dfd79" providerId="LiveId" clId="{1A09ECA6-DDD6-475E-B22D-99512377EF74}" dt="2022-07-30T02:20:17.952" v="472" actId="108"/>
          <ac:cxnSpMkLst>
            <pc:docMk/>
            <pc:sldMk cId="159192361" sldId="285"/>
            <ac:cxnSpMk id="39" creationId="{DBFBD2C3-B7CD-4D91-AFD5-FFD3010E1E04}"/>
          </ac:cxnSpMkLst>
        </pc:cxnChg>
        <pc:cxnChg chg="add mod">
          <ac:chgData name="Ron Keidar" userId="bd522e22234dfd79" providerId="LiveId" clId="{1A09ECA6-DDD6-475E-B22D-99512377EF74}" dt="2022-07-30T02:20:55.501" v="482" actId="1076"/>
          <ac:cxnSpMkLst>
            <pc:docMk/>
            <pc:sldMk cId="159192361" sldId="285"/>
            <ac:cxnSpMk id="75" creationId="{FBF21372-ACB3-E312-26F3-8C27A935B350}"/>
          </ac:cxnSpMkLst>
        </pc:cxnChg>
      </pc:sldChg>
      <pc:sldChg chg="addSp delSp modSp mod">
        <pc:chgData name="Ron Keidar" userId="bd522e22234dfd79" providerId="LiveId" clId="{1A09ECA6-DDD6-475E-B22D-99512377EF74}" dt="2022-07-30T02:26:03.871" v="546"/>
        <pc:sldMkLst>
          <pc:docMk/>
          <pc:sldMk cId="2192530381" sldId="301"/>
        </pc:sldMkLst>
        <pc:spChg chg="mod">
          <ac:chgData name="Ron Keidar" userId="bd522e22234dfd79" providerId="LiveId" clId="{1A09ECA6-DDD6-475E-B22D-99512377EF74}" dt="2022-07-30T02:25:53.634" v="545"/>
          <ac:spMkLst>
            <pc:docMk/>
            <pc:sldMk cId="2192530381" sldId="301"/>
            <ac:spMk id="93" creationId="{BC92677F-7221-32DA-AA7B-2C19F9D9B6EC}"/>
          </ac:spMkLst>
        </pc:spChg>
        <pc:spChg chg="mod">
          <ac:chgData name="Ron Keidar" userId="bd522e22234dfd79" providerId="LiveId" clId="{1A09ECA6-DDD6-475E-B22D-99512377EF74}" dt="2022-07-30T02:26:03.871" v="546"/>
          <ac:spMkLst>
            <pc:docMk/>
            <pc:sldMk cId="2192530381" sldId="301"/>
            <ac:spMk id="94" creationId="{B39C4B69-3B49-51D5-5E66-5B958B453F6E}"/>
          </ac:spMkLst>
        </pc:spChg>
        <pc:spChg chg="add mod">
          <ac:chgData name="Ron Keidar" userId="bd522e22234dfd79" providerId="LiveId" clId="{1A09ECA6-DDD6-475E-B22D-99512377EF74}" dt="2022-07-30T02:02:20.975" v="137" actId="1035"/>
          <ac:spMkLst>
            <pc:docMk/>
            <pc:sldMk cId="2192530381" sldId="301"/>
            <ac:spMk id="126" creationId="{04F23BC4-3200-249E-2373-D9BA0AC66F46}"/>
          </ac:spMkLst>
        </pc:spChg>
        <pc:spChg chg="add mod">
          <ac:chgData name="Ron Keidar" userId="bd522e22234dfd79" providerId="LiveId" clId="{1A09ECA6-DDD6-475E-B22D-99512377EF74}" dt="2022-07-30T02:02:20.975" v="137" actId="1035"/>
          <ac:spMkLst>
            <pc:docMk/>
            <pc:sldMk cId="2192530381" sldId="301"/>
            <ac:spMk id="127" creationId="{B3E421ED-1FE6-B408-A4AB-FCFCD1ED10D1}"/>
          </ac:spMkLst>
        </pc:spChg>
        <pc:spChg chg="add mod">
          <ac:chgData name="Ron Keidar" userId="bd522e22234dfd79" providerId="LiveId" clId="{1A09ECA6-DDD6-475E-B22D-99512377EF74}" dt="2022-07-30T02:02:20.975" v="137" actId="1035"/>
          <ac:spMkLst>
            <pc:docMk/>
            <pc:sldMk cId="2192530381" sldId="301"/>
            <ac:spMk id="128" creationId="{BB5324E6-8231-C626-D9F1-ABD6C08F0060}"/>
          </ac:spMkLst>
        </pc:spChg>
        <pc:spChg chg="add del mod">
          <ac:chgData name="Ron Keidar" userId="bd522e22234dfd79" providerId="LiveId" clId="{1A09ECA6-DDD6-475E-B22D-99512377EF74}" dt="2022-07-30T02:03:14.761" v="138" actId="478"/>
          <ac:spMkLst>
            <pc:docMk/>
            <pc:sldMk cId="2192530381" sldId="301"/>
            <ac:spMk id="129" creationId="{FAA76759-1C59-C44C-9AA4-D19F6A9E8236}"/>
          </ac:spMkLst>
        </pc:spChg>
        <pc:spChg chg="add mod">
          <ac:chgData name="Ron Keidar" userId="bd522e22234dfd79" providerId="LiveId" clId="{1A09ECA6-DDD6-475E-B22D-99512377EF74}" dt="2022-07-30T02:04:39.356" v="234" actId="20577"/>
          <ac:spMkLst>
            <pc:docMk/>
            <pc:sldMk cId="2192530381" sldId="301"/>
            <ac:spMk id="131" creationId="{A96BE965-AA0C-C14C-6ABC-CDE1CC40E495}"/>
          </ac:spMkLst>
        </pc:spChg>
        <pc:spChg chg="add mod">
          <ac:chgData name="Ron Keidar" userId="bd522e22234dfd79" providerId="LiveId" clId="{1A09ECA6-DDD6-475E-B22D-99512377EF74}" dt="2022-07-30T02:04:33.170" v="230" actId="20577"/>
          <ac:spMkLst>
            <pc:docMk/>
            <pc:sldMk cId="2192530381" sldId="301"/>
            <ac:spMk id="132" creationId="{D6FF7089-278E-B51B-6C58-D0558AF930AD}"/>
          </ac:spMkLst>
        </pc:spChg>
        <pc:spChg chg="add mod">
          <ac:chgData name="Ron Keidar" userId="bd522e22234dfd79" providerId="LiveId" clId="{1A09ECA6-DDD6-475E-B22D-99512377EF74}" dt="2022-07-30T02:04:27.080" v="226" actId="20577"/>
          <ac:spMkLst>
            <pc:docMk/>
            <pc:sldMk cId="2192530381" sldId="301"/>
            <ac:spMk id="133" creationId="{CE488F85-C801-0AC6-4F57-7D6FA3CFBCE7}"/>
          </ac:spMkLst>
        </pc:spChg>
        <pc:spChg chg="add mod">
          <ac:chgData name="Ron Keidar" userId="bd522e22234dfd79" providerId="LiveId" clId="{1A09ECA6-DDD6-475E-B22D-99512377EF74}" dt="2022-07-30T02:04:17.669" v="209" actId="6549"/>
          <ac:spMkLst>
            <pc:docMk/>
            <pc:sldMk cId="2192530381" sldId="301"/>
            <ac:spMk id="134" creationId="{B203C7F4-7701-9956-9A36-05F932EA08A3}"/>
          </ac:spMkLst>
        </pc:spChg>
        <pc:spChg chg="add mod">
          <ac:chgData name="Ron Keidar" userId="bd522e22234dfd79" providerId="LiveId" clId="{1A09ECA6-DDD6-475E-B22D-99512377EF74}" dt="2022-07-30T02:04:07.967" v="190" actId="20577"/>
          <ac:spMkLst>
            <pc:docMk/>
            <pc:sldMk cId="2192530381" sldId="301"/>
            <ac:spMk id="135" creationId="{331CAE3E-540F-F313-5E1B-074276A8CA31}"/>
          </ac:spMkLst>
        </pc:spChg>
        <pc:spChg chg="add mod">
          <ac:chgData name="Ron Keidar" userId="bd522e22234dfd79" providerId="LiveId" clId="{1A09ECA6-DDD6-475E-B22D-99512377EF74}" dt="2022-07-30T02:03:58.231" v="176" actId="20577"/>
          <ac:spMkLst>
            <pc:docMk/>
            <pc:sldMk cId="2192530381" sldId="301"/>
            <ac:spMk id="136" creationId="{41A9B246-D538-2240-E48B-C173B9C559AD}"/>
          </ac:spMkLst>
        </pc:spChg>
        <pc:spChg chg="add mod">
          <ac:chgData name="Ron Keidar" userId="bd522e22234dfd79" providerId="LiveId" clId="{1A09ECA6-DDD6-475E-B22D-99512377EF74}" dt="2022-07-30T02:03:49.700" v="163" actId="6549"/>
          <ac:spMkLst>
            <pc:docMk/>
            <pc:sldMk cId="2192530381" sldId="301"/>
            <ac:spMk id="137" creationId="{40906A38-27C7-9EF8-7FFD-E602A596AC05}"/>
          </ac:spMkLst>
        </pc:spChg>
        <pc:spChg chg="add mod">
          <ac:chgData name="Ron Keidar" userId="bd522e22234dfd79" providerId="LiveId" clId="{1A09ECA6-DDD6-475E-B22D-99512377EF74}" dt="2022-07-30T02:25:43.670" v="544"/>
          <ac:spMkLst>
            <pc:docMk/>
            <pc:sldMk cId="2192530381" sldId="301"/>
            <ac:spMk id="139" creationId="{17762AAD-D1DA-1F16-8CC7-A39CFB530820}"/>
          </ac:spMkLst>
        </pc:spChg>
        <pc:cxnChg chg="add mod">
          <ac:chgData name="Ron Keidar" userId="bd522e22234dfd79" providerId="LiveId" clId="{1A09ECA6-DDD6-475E-B22D-99512377EF74}" dt="2022-07-30T02:02:20.975" v="137" actId="1035"/>
          <ac:cxnSpMkLst>
            <pc:docMk/>
            <pc:sldMk cId="2192530381" sldId="301"/>
            <ac:cxnSpMk id="130" creationId="{47C049E6-84D4-78BC-6916-65E4C034774B}"/>
          </ac:cxnSpMkLst>
        </pc:cxnChg>
        <pc:cxnChg chg="add mod">
          <ac:chgData name="Ron Keidar" userId="bd522e22234dfd79" providerId="LiveId" clId="{1A09ECA6-DDD6-475E-B22D-99512377EF74}" dt="2022-07-30T02:02:20.975" v="137" actId="1035"/>
          <ac:cxnSpMkLst>
            <pc:docMk/>
            <pc:sldMk cId="2192530381" sldId="301"/>
            <ac:cxnSpMk id="144" creationId="{73ABFB5D-B2C0-8AB3-F76B-DFAFD6648ABE}"/>
          </ac:cxnSpMkLst>
        </pc:cxnChg>
        <pc:cxnChg chg="add mod">
          <ac:chgData name="Ron Keidar" userId="bd522e22234dfd79" providerId="LiveId" clId="{1A09ECA6-DDD6-475E-B22D-99512377EF74}" dt="2022-07-30T02:02:20.975" v="137" actId="1035"/>
          <ac:cxnSpMkLst>
            <pc:docMk/>
            <pc:sldMk cId="2192530381" sldId="301"/>
            <ac:cxnSpMk id="145" creationId="{9A480B20-19E0-2E9B-5FFD-485AAE63F32B}"/>
          </ac:cxnSpMkLst>
        </pc:cxnChg>
        <pc:cxnChg chg="add mod">
          <ac:chgData name="Ron Keidar" userId="bd522e22234dfd79" providerId="LiveId" clId="{1A09ECA6-DDD6-475E-B22D-99512377EF74}" dt="2022-07-30T02:02:20.975" v="137" actId="1035"/>
          <ac:cxnSpMkLst>
            <pc:docMk/>
            <pc:sldMk cId="2192530381" sldId="301"/>
            <ac:cxnSpMk id="146" creationId="{D414B4C7-DCBE-ADEE-E8DD-2B21BA6BADE1}"/>
          </ac:cxnSpMkLst>
        </pc:cxnChg>
        <pc:cxnChg chg="add mod">
          <ac:chgData name="Ron Keidar" userId="bd522e22234dfd79" providerId="LiveId" clId="{1A09ECA6-DDD6-475E-B22D-99512377EF74}" dt="2022-07-30T02:02:20.975" v="137" actId="1035"/>
          <ac:cxnSpMkLst>
            <pc:docMk/>
            <pc:sldMk cId="2192530381" sldId="301"/>
            <ac:cxnSpMk id="147" creationId="{D0CF563F-A2EA-DDE9-D353-7A3D5AC220CE}"/>
          </ac:cxnSpMkLst>
        </pc:cxnChg>
        <pc:cxnChg chg="add mod">
          <ac:chgData name="Ron Keidar" userId="bd522e22234dfd79" providerId="LiveId" clId="{1A09ECA6-DDD6-475E-B22D-99512377EF74}" dt="2022-07-30T02:02:20.975" v="137" actId="1035"/>
          <ac:cxnSpMkLst>
            <pc:docMk/>
            <pc:sldMk cId="2192530381" sldId="301"/>
            <ac:cxnSpMk id="148" creationId="{80A5E65C-657C-9C4F-CB5A-903217B71229}"/>
          </ac:cxnSpMkLst>
        </pc:cxnChg>
        <pc:cxnChg chg="add mod">
          <ac:chgData name="Ron Keidar" userId="bd522e22234dfd79" providerId="LiveId" clId="{1A09ECA6-DDD6-475E-B22D-99512377EF74}" dt="2022-07-30T02:02:20.975" v="137" actId="1035"/>
          <ac:cxnSpMkLst>
            <pc:docMk/>
            <pc:sldMk cId="2192530381" sldId="301"/>
            <ac:cxnSpMk id="149" creationId="{A69C00E9-02E1-6B53-F315-A8CA3C3292CD}"/>
          </ac:cxnSpMkLst>
        </pc:cxnChg>
        <pc:cxnChg chg="add mod">
          <ac:chgData name="Ron Keidar" userId="bd522e22234dfd79" providerId="LiveId" clId="{1A09ECA6-DDD6-475E-B22D-99512377EF74}" dt="2022-07-30T02:02:20.975" v="137" actId="1035"/>
          <ac:cxnSpMkLst>
            <pc:docMk/>
            <pc:sldMk cId="2192530381" sldId="301"/>
            <ac:cxnSpMk id="150" creationId="{C6475D6A-1824-ACD6-B65D-DCB665DD4C78}"/>
          </ac:cxnSpMkLst>
        </pc:cxnChg>
        <pc:cxnChg chg="add mod">
          <ac:chgData name="Ron Keidar" userId="bd522e22234dfd79" providerId="LiveId" clId="{1A09ECA6-DDD6-475E-B22D-99512377EF74}" dt="2022-07-30T02:02:20.975" v="137" actId="1035"/>
          <ac:cxnSpMkLst>
            <pc:docMk/>
            <pc:sldMk cId="2192530381" sldId="301"/>
            <ac:cxnSpMk id="151" creationId="{FE3E640F-24A9-4F11-1C43-399706F6CA81}"/>
          </ac:cxnSpMkLst>
        </pc:cxnChg>
      </pc:sldChg>
    </pc:docChg>
  </pc:docChgLst>
  <pc:docChgLst>
    <pc:chgData name="Ron Keidar" userId="bd522e22234dfd79" providerId="LiveId" clId="{4FCCB4F3-BA8E-49C6-964C-9E66067DA3DB}"/>
    <pc:docChg chg="undo custSel addSld modSld modMainMaster modSection">
      <pc:chgData name="Ron Keidar" userId="bd522e22234dfd79" providerId="LiveId" clId="{4FCCB4F3-BA8E-49C6-964C-9E66067DA3DB}" dt="2022-09-06T04:53:28.323" v="722"/>
      <pc:docMkLst>
        <pc:docMk/>
      </pc:docMkLst>
      <pc:sldChg chg="addSp delSp modSp mod modTransition modAnim">
        <pc:chgData name="Ron Keidar" userId="bd522e22234dfd79" providerId="LiveId" clId="{4FCCB4F3-BA8E-49C6-964C-9E66067DA3DB}" dt="2022-09-06T04:53:28.323" v="722"/>
        <pc:sldMkLst>
          <pc:docMk/>
          <pc:sldMk cId="2196176356" sldId="257"/>
        </pc:sldMkLst>
        <pc:spChg chg="add del mod">
          <ac:chgData name="Ron Keidar" userId="bd522e22234dfd79" providerId="LiveId" clId="{4FCCB4F3-BA8E-49C6-964C-9E66067DA3DB}" dt="2022-09-06T04:03:34.580" v="141" actId="478"/>
          <ac:spMkLst>
            <pc:docMk/>
            <pc:sldMk cId="2196176356" sldId="257"/>
            <ac:spMk id="27" creationId="{ED58C236-6E0C-8A22-5CFD-E12F5B13A902}"/>
          </ac:spMkLst>
        </pc:spChg>
        <pc:spChg chg="add mod">
          <ac:chgData name="Ron Keidar" userId="bd522e22234dfd79" providerId="LiveId" clId="{4FCCB4F3-BA8E-49C6-964C-9E66067DA3DB}" dt="2022-09-06T04:03:35.207" v="142"/>
          <ac:spMkLst>
            <pc:docMk/>
            <pc:sldMk cId="2196176356" sldId="257"/>
            <ac:spMk id="37" creationId="{EFBF5F9D-DAA2-F12A-D7CA-53AB0AE049E4}"/>
          </ac:spMkLst>
        </pc:spChg>
        <pc:picChg chg="add del mod">
          <ac:chgData name="Ron Keidar" userId="bd522e22234dfd79" providerId="LiveId" clId="{4FCCB4F3-BA8E-49C6-964C-9E66067DA3DB}" dt="2022-09-06T03:50:05.757" v="6"/>
          <ac:picMkLst>
            <pc:docMk/>
            <pc:sldMk cId="2196176356" sldId="257"/>
            <ac:picMk id="18" creationId="{5BC12352-4E6C-BA7B-2CD2-8FE7DB170564}"/>
          </ac:picMkLst>
        </pc:picChg>
        <pc:picChg chg="add del mod ord">
          <ac:chgData name="Ron Keidar" userId="bd522e22234dfd79" providerId="LiveId" clId="{4FCCB4F3-BA8E-49C6-964C-9E66067DA3DB}" dt="2022-09-06T04:03:34.580" v="141" actId="478"/>
          <ac:picMkLst>
            <pc:docMk/>
            <pc:sldMk cId="2196176356" sldId="257"/>
            <ac:picMk id="32" creationId="{00FE179E-39D4-4214-FE7E-31013CB929C6}"/>
          </ac:picMkLst>
        </pc:picChg>
        <pc:picChg chg="add mod">
          <ac:chgData name="Ron Keidar" userId="bd522e22234dfd79" providerId="LiveId" clId="{4FCCB4F3-BA8E-49C6-964C-9E66067DA3DB}" dt="2022-09-06T04:03:35.207" v="142"/>
          <ac:picMkLst>
            <pc:docMk/>
            <pc:sldMk cId="2196176356" sldId="257"/>
            <ac:picMk id="36" creationId="{858FBB6E-13F1-D094-ACEE-5EC3B26F0105}"/>
          </ac:picMkLst>
        </pc:picChg>
      </pc:sldChg>
      <pc:sldChg chg="addSp delSp modSp mod modTransition modAnim chgLayout">
        <pc:chgData name="Ron Keidar" userId="bd522e22234dfd79" providerId="LiveId" clId="{4FCCB4F3-BA8E-49C6-964C-9E66067DA3DB}" dt="2022-09-06T04:53:28.323" v="722"/>
        <pc:sldMkLst>
          <pc:docMk/>
          <pc:sldMk cId="2109759365" sldId="258"/>
        </pc:sldMkLst>
        <pc:spChg chg="mod ord">
          <ac:chgData name="Ron Keidar" userId="bd522e22234dfd79" providerId="LiveId" clId="{4FCCB4F3-BA8E-49C6-964C-9E66067DA3DB}" dt="2022-09-06T03:51:44.347" v="8" actId="700"/>
          <ac:spMkLst>
            <pc:docMk/>
            <pc:sldMk cId="2109759365" sldId="258"/>
            <ac:spMk id="2" creationId="{6F7C066E-CAA5-4387-9DD5-C9E10E6E6DEE}"/>
          </ac:spMkLst>
        </pc:spChg>
        <pc:spChg chg="add del mod ord">
          <ac:chgData name="Ron Keidar" userId="bd522e22234dfd79" providerId="LiveId" clId="{4FCCB4F3-BA8E-49C6-964C-9E66067DA3DB}" dt="2022-09-06T03:51:44.347" v="8" actId="700"/>
          <ac:spMkLst>
            <pc:docMk/>
            <pc:sldMk cId="2109759365" sldId="258"/>
            <ac:spMk id="42" creationId="{AC93E1C8-2DD9-321F-DA7E-C278DD6477EE}"/>
          </ac:spMkLst>
        </pc:spChg>
        <pc:spChg chg="add mod">
          <ac:chgData name="Ron Keidar" userId="bd522e22234dfd79" providerId="LiveId" clId="{4FCCB4F3-BA8E-49C6-964C-9E66067DA3DB}" dt="2022-09-06T03:55:53.021" v="18" actId="1076"/>
          <ac:spMkLst>
            <pc:docMk/>
            <pc:sldMk cId="2109759365" sldId="258"/>
            <ac:spMk id="44" creationId="{B18A4A93-DC36-2F23-1140-95B285262343}"/>
          </ac:spMkLst>
        </pc:spChg>
        <pc:spChg chg="add mod">
          <ac:chgData name="Ron Keidar" userId="bd522e22234dfd79" providerId="LiveId" clId="{4FCCB4F3-BA8E-49C6-964C-9E66067DA3DB}" dt="2022-09-06T04:03:27.093" v="140" actId="1036"/>
          <ac:spMkLst>
            <pc:docMk/>
            <pc:sldMk cId="2109759365" sldId="258"/>
            <ac:spMk id="46" creationId="{431C9557-DFD6-5C46-99B7-F35FF3D9AF89}"/>
          </ac:spMkLst>
        </pc:spChg>
        <pc:picChg chg="add del mod">
          <ac:chgData name="Ron Keidar" userId="bd522e22234dfd79" providerId="LiveId" clId="{4FCCB4F3-BA8E-49C6-964C-9E66067DA3DB}" dt="2022-09-06T03:50:05.757" v="6"/>
          <ac:picMkLst>
            <pc:docMk/>
            <pc:sldMk cId="2109759365" sldId="258"/>
            <ac:picMk id="4" creationId="{E9726527-D343-CB3D-975C-170CE8B55CD8}"/>
          </ac:picMkLst>
        </pc:picChg>
        <pc:picChg chg="add mod">
          <ac:chgData name="Ron Keidar" userId="bd522e22234dfd79" providerId="LiveId" clId="{4FCCB4F3-BA8E-49C6-964C-9E66067DA3DB}" dt="2022-09-06T04:03:27.093" v="140" actId="1036"/>
          <ac:picMkLst>
            <pc:docMk/>
            <pc:sldMk cId="2109759365" sldId="258"/>
            <ac:picMk id="45" creationId="{CF8326AD-B012-E64A-4ED0-94959E6F0E79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2147341095" sldId="260"/>
        </pc:sldMkLst>
        <pc:spChg chg="add mod">
          <ac:chgData name="Ron Keidar" userId="bd522e22234dfd79" providerId="LiveId" clId="{4FCCB4F3-BA8E-49C6-964C-9E66067DA3DB}" dt="2022-09-06T04:01:10.894" v="88"/>
          <ac:spMkLst>
            <pc:docMk/>
            <pc:sldMk cId="2147341095" sldId="260"/>
            <ac:spMk id="7" creationId="{E40F91B0-0DCE-98E5-CC89-3F4B5D535740}"/>
          </ac:spMkLst>
        </pc:spChg>
        <pc:picChg chg="add mod">
          <ac:chgData name="Ron Keidar" userId="bd522e22234dfd79" providerId="LiveId" clId="{4FCCB4F3-BA8E-49C6-964C-9E66067DA3DB}" dt="2022-09-06T04:01:10.894" v="88"/>
          <ac:picMkLst>
            <pc:docMk/>
            <pc:sldMk cId="2147341095" sldId="260"/>
            <ac:picMk id="6" creationId="{DFAB5B13-DA84-52A3-2000-ABD7D6D265B3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2382693550" sldId="261"/>
        </pc:sldMkLst>
        <pc:spChg chg="add mod">
          <ac:chgData name="Ron Keidar" userId="bd522e22234dfd79" providerId="LiveId" clId="{4FCCB4F3-BA8E-49C6-964C-9E66067DA3DB}" dt="2022-09-06T04:01:00.413" v="84"/>
          <ac:spMkLst>
            <pc:docMk/>
            <pc:sldMk cId="2382693550" sldId="261"/>
            <ac:spMk id="7" creationId="{334F31CE-B31A-DD33-3124-F5E920EC5815}"/>
          </ac:spMkLst>
        </pc:spChg>
        <pc:picChg chg="add mod">
          <ac:chgData name="Ron Keidar" userId="bd522e22234dfd79" providerId="LiveId" clId="{4FCCB4F3-BA8E-49C6-964C-9E66067DA3DB}" dt="2022-09-06T04:01:00.413" v="84"/>
          <ac:picMkLst>
            <pc:docMk/>
            <pc:sldMk cId="2382693550" sldId="261"/>
            <ac:picMk id="2" creationId="{D943B7D4-05F4-7834-16FB-9618248FA5DD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3771103282" sldId="263"/>
        </pc:sldMkLst>
        <pc:spChg chg="add mod">
          <ac:chgData name="Ron Keidar" userId="bd522e22234dfd79" providerId="LiveId" clId="{4FCCB4F3-BA8E-49C6-964C-9E66067DA3DB}" dt="2022-09-06T04:01:04.843" v="86"/>
          <ac:spMkLst>
            <pc:docMk/>
            <pc:sldMk cId="3771103282" sldId="263"/>
            <ac:spMk id="8" creationId="{75C2A48B-3A4A-C143-4EF3-1E7897CBF23C}"/>
          </ac:spMkLst>
        </pc:spChg>
        <pc:picChg chg="add mod">
          <ac:chgData name="Ron Keidar" userId="bd522e22234dfd79" providerId="LiveId" clId="{4FCCB4F3-BA8E-49C6-964C-9E66067DA3DB}" dt="2022-09-06T04:01:04.843" v="86"/>
          <ac:picMkLst>
            <pc:docMk/>
            <pc:sldMk cId="3771103282" sldId="263"/>
            <ac:picMk id="7" creationId="{EEEEB51C-0ECC-B02F-A1C3-94186E40D074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2771695062" sldId="264"/>
        </pc:sldMkLst>
        <pc:spChg chg="add mod">
          <ac:chgData name="Ron Keidar" userId="bd522e22234dfd79" providerId="LiveId" clId="{4FCCB4F3-BA8E-49C6-964C-9E66067DA3DB}" dt="2022-09-06T04:01:07.384" v="87"/>
          <ac:spMkLst>
            <pc:docMk/>
            <pc:sldMk cId="2771695062" sldId="264"/>
            <ac:spMk id="8" creationId="{90F60BB3-5D81-DD23-A193-358F1CCCFF9D}"/>
          </ac:spMkLst>
        </pc:spChg>
        <pc:picChg chg="add mod">
          <ac:chgData name="Ron Keidar" userId="bd522e22234dfd79" providerId="LiveId" clId="{4FCCB4F3-BA8E-49C6-964C-9E66067DA3DB}" dt="2022-09-06T04:01:07.384" v="87"/>
          <ac:picMkLst>
            <pc:docMk/>
            <pc:sldMk cId="2771695062" sldId="264"/>
            <ac:picMk id="2" creationId="{D73BE4A3-2BE3-C505-811C-BBA403BDC445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3793141647" sldId="265"/>
        </pc:sldMkLst>
        <pc:spChg chg="add mod">
          <ac:chgData name="Ron Keidar" userId="bd522e22234dfd79" providerId="LiveId" clId="{4FCCB4F3-BA8E-49C6-964C-9E66067DA3DB}" dt="2022-09-06T04:01:13.189" v="89"/>
          <ac:spMkLst>
            <pc:docMk/>
            <pc:sldMk cId="3793141647" sldId="265"/>
            <ac:spMk id="12" creationId="{E383B557-D2B3-E136-5EEA-6489ED584993}"/>
          </ac:spMkLst>
        </pc:spChg>
        <pc:picChg chg="add mod">
          <ac:chgData name="Ron Keidar" userId="bd522e22234dfd79" providerId="LiveId" clId="{4FCCB4F3-BA8E-49C6-964C-9E66067DA3DB}" dt="2022-09-06T04:01:13.189" v="89"/>
          <ac:picMkLst>
            <pc:docMk/>
            <pc:sldMk cId="3793141647" sldId="265"/>
            <ac:picMk id="11" creationId="{A82DEF28-189A-04B5-C8D6-F31EDB371425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3723038699" sldId="266"/>
        </pc:sldMkLst>
        <pc:spChg chg="add mod">
          <ac:chgData name="Ron Keidar" userId="bd522e22234dfd79" providerId="LiveId" clId="{4FCCB4F3-BA8E-49C6-964C-9E66067DA3DB}" dt="2022-09-06T04:01:17.773" v="91"/>
          <ac:spMkLst>
            <pc:docMk/>
            <pc:sldMk cId="3723038699" sldId="266"/>
            <ac:spMk id="6" creationId="{0BEC74CD-AD63-5FB0-C7E4-9989DCCBA87F}"/>
          </ac:spMkLst>
        </pc:spChg>
        <pc:picChg chg="add mod">
          <ac:chgData name="Ron Keidar" userId="bd522e22234dfd79" providerId="LiveId" clId="{4FCCB4F3-BA8E-49C6-964C-9E66067DA3DB}" dt="2022-09-06T04:01:17.773" v="91"/>
          <ac:picMkLst>
            <pc:docMk/>
            <pc:sldMk cId="3723038699" sldId="266"/>
            <ac:picMk id="2" creationId="{B6729B96-C899-B35B-CDE9-D6A165A20893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813310783" sldId="267"/>
        </pc:sldMkLst>
        <pc:spChg chg="add mod">
          <ac:chgData name="Ron Keidar" userId="bd522e22234dfd79" providerId="LiveId" clId="{4FCCB4F3-BA8E-49C6-964C-9E66067DA3DB}" dt="2022-09-06T04:01:15.280" v="90"/>
          <ac:spMkLst>
            <pc:docMk/>
            <pc:sldMk cId="813310783" sldId="267"/>
            <ac:spMk id="6" creationId="{AD38E23B-2DA5-5049-4A6D-AE8E75CBB298}"/>
          </ac:spMkLst>
        </pc:spChg>
        <pc:picChg chg="add mod">
          <ac:chgData name="Ron Keidar" userId="bd522e22234dfd79" providerId="LiveId" clId="{4FCCB4F3-BA8E-49C6-964C-9E66067DA3DB}" dt="2022-09-06T04:01:15.280" v="90"/>
          <ac:picMkLst>
            <pc:docMk/>
            <pc:sldMk cId="813310783" sldId="267"/>
            <ac:picMk id="2" creationId="{A64C9A7E-2992-5833-B906-B4238394BCB9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3360646182" sldId="268"/>
        </pc:sldMkLst>
        <pc:spChg chg="add mod">
          <ac:chgData name="Ron Keidar" userId="bd522e22234dfd79" providerId="LiveId" clId="{4FCCB4F3-BA8E-49C6-964C-9E66067DA3DB}" dt="2022-09-06T04:01:28.168" v="95"/>
          <ac:spMkLst>
            <pc:docMk/>
            <pc:sldMk cId="3360646182" sldId="268"/>
            <ac:spMk id="6" creationId="{AA916E79-ACCD-E045-68C5-C9EF44B4AADD}"/>
          </ac:spMkLst>
        </pc:spChg>
        <pc:picChg chg="add mod">
          <ac:chgData name="Ron Keidar" userId="bd522e22234dfd79" providerId="LiveId" clId="{4FCCB4F3-BA8E-49C6-964C-9E66067DA3DB}" dt="2022-09-06T04:01:28.168" v="95"/>
          <ac:picMkLst>
            <pc:docMk/>
            <pc:sldMk cId="3360646182" sldId="268"/>
            <ac:picMk id="2" creationId="{8BBE2746-6F4E-10FD-08A6-7A8C535AE120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61985805" sldId="269"/>
        </pc:sldMkLst>
        <pc:spChg chg="add mod">
          <ac:chgData name="Ron Keidar" userId="bd522e22234dfd79" providerId="LiveId" clId="{4FCCB4F3-BA8E-49C6-964C-9E66067DA3DB}" dt="2022-09-06T04:01:02.447" v="85"/>
          <ac:spMkLst>
            <pc:docMk/>
            <pc:sldMk cId="61985805" sldId="269"/>
            <ac:spMk id="5" creationId="{AB18DA94-F8E8-458F-07F9-C4D9E067C77A}"/>
          </ac:spMkLst>
        </pc:spChg>
        <pc:picChg chg="add mod">
          <ac:chgData name="Ron Keidar" userId="bd522e22234dfd79" providerId="LiveId" clId="{4FCCB4F3-BA8E-49C6-964C-9E66067DA3DB}" dt="2022-09-06T04:01:02.447" v="85"/>
          <ac:picMkLst>
            <pc:docMk/>
            <pc:sldMk cId="61985805" sldId="269"/>
            <ac:picMk id="4" creationId="{57C8AE23-1CF5-1999-1381-36F358D97CF5}"/>
          </ac:picMkLst>
        </pc:picChg>
      </pc:sldChg>
      <pc:sldChg chg="addSp delSp modSp mod modTransition">
        <pc:chgData name="Ron Keidar" userId="bd522e22234dfd79" providerId="LiveId" clId="{4FCCB4F3-BA8E-49C6-964C-9E66067DA3DB}" dt="2022-09-06T04:53:28.323" v="722"/>
        <pc:sldMkLst>
          <pc:docMk/>
          <pc:sldMk cId="3517063215" sldId="270"/>
        </pc:sldMkLst>
        <pc:spChg chg="add mod">
          <ac:chgData name="Ron Keidar" userId="bd522e22234dfd79" providerId="LiveId" clId="{4FCCB4F3-BA8E-49C6-964C-9E66067DA3DB}" dt="2022-09-06T03:59:55.791" v="38"/>
          <ac:spMkLst>
            <pc:docMk/>
            <pc:sldMk cId="3517063215" sldId="270"/>
            <ac:spMk id="8" creationId="{F361A59A-DADA-F093-4387-CC02E8835BB2}"/>
          </ac:spMkLst>
        </pc:spChg>
        <pc:spChg chg="add mod">
          <ac:chgData name="Ron Keidar" userId="bd522e22234dfd79" providerId="LiveId" clId="{4FCCB4F3-BA8E-49C6-964C-9E66067DA3DB}" dt="2022-09-06T04:02:41.815" v="111"/>
          <ac:spMkLst>
            <pc:docMk/>
            <pc:sldMk cId="3517063215" sldId="270"/>
            <ac:spMk id="18" creationId="{CB9DB98D-A4BA-94AB-6726-34182C861ACE}"/>
          </ac:spMkLst>
        </pc:spChg>
        <pc:picChg chg="add del mod">
          <ac:chgData name="Ron Keidar" userId="bd522e22234dfd79" providerId="LiveId" clId="{4FCCB4F3-BA8E-49C6-964C-9E66067DA3DB}" dt="2022-09-06T04:02:40.727" v="110" actId="478"/>
          <ac:picMkLst>
            <pc:docMk/>
            <pc:sldMk cId="3517063215" sldId="270"/>
            <ac:picMk id="6" creationId="{96853E84-0D79-050B-4F4E-0D9D9B572B1C}"/>
          </ac:picMkLst>
        </pc:picChg>
        <pc:picChg chg="add mod">
          <ac:chgData name="Ron Keidar" userId="bd522e22234dfd79" providerId="LiveId" clId="{4FCCB4F3-BA8E-49C6-964C-9E66067DA3DB}" dt="2022-09-06T04:02:41.815" v="111"/>
          <ac:picMkLst>
            <pc:docMk/>
            <pc:sldMk cId="3517063215" sldId="270"/>
            <ac:picMk id="11" creationId="{0D2B038A-F201-330E-659E-B3EEDE6EE098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322480881" sldId="271"/>
        </pc:sldMkLst>
        <pc:spChg chg="add mod">
          <ac:chgData name="Ron Keidar" userId="bd522e22234dfd79" providerId="LiveId" clId="{4FCCB4F3-BA8E-49C6-964C-9E66067DA3DB}" dt="2022-09-06T04:01:20.719" v="92"/>
          <ac:spMkLst>
            <pc:docMk/>
            <pc:sldMk cId="322480881" sldId="271"/>
            <ac:spMk id="7" creationId="{1BFFADC3-D0D5-3377-474D-D55A55A1C3D0}"/>
          </ac:spMkLst>
        </pc:spChg>
        <pc:picChg chg="add mod">
          <ac:chgData name="Ron Keidar" userId="bd522e22234dfd79" providerId="LiveId" clId="{4FCCB4F3-BA8E-49C6-964C-9E66067DA3DB}" dt="2022-09-06T04:01:20.719" v="92"/>
          <ac:picMkLst>
            <pc:docMk/>
            <pc:sldMk cId="322480881" sldId="271"/>
            <ac:picMk id="2" creationId="{FD1D1998-893E-816C-E680-D335182C6710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686519359" sldId="273"/>
        </pc:sldMkLst>
        <pc:spChg chg="add mod">
          <ac:chgData name="Ron Keidar" userId="bd522e22234dfd79" providerId="LiveId" clId="{4FCCB4F3-BA8E-49C6-964C-9E66067DA3DB}" dt="2022-09-06T04:00:25.346" v="75"/>
          <ac:spMkLst>
            <pc:docMk/>
            <pc:sldMk cId="686519359" sldId="273"/>
            <ac:spMk id="9" creationId="{09DF4967-D201-1B6D-7EC1-3598EF1BBD09}"/>
          </ac:spMkLst>
        </pc:spChg>
        <pc:picChg chg="add mod">
          <ac:chgData name="Ron Keidar" userId="bd522e22234dfd79" providerId="LiveId" clId="{4FCCB4F3-BA8E-49C6-964C-9E66067DA3DB}" dt="2022-09-06T04:00:25.346" v="75"/>
          <ac:picMkLst>
            <pc:docMk/>
            <pc:sldMk cId="686519359" sldId="273"/>
            <ac:picMk id="6" creationId="{CBC7497A-1E15-E5C6-19D5-2A80923578E4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3607425193" sldId="274"/>
        </pc:sldMkLst>
        <pc:spChg chg="add mod">
          <ac:chgData name="Ron Keidar" userId="bd522e22234dfd79" providerId="LiveId" clId="{4FCCB4F3-BA8E-49C6-964C-9E66067DA3DB}" dt="2022-09-06T03:55:11.003" v="12"/>
          <ac:spMkLst>
            <pc:docMk/>
            <pc:sldMk cId="3607425193" sldId="274"/>
            <ac:spMk id="6" creationId="{AA744518-AC66-0B10-1F24-CFE1ED9CD673}"/>
          </ac:spMkLst>
        </pc:spChg>
        <pc:spChg chg="add mod">
          <ac:chgData name="Ron Keidar" userId="bd522e22234dfd79" providerId="LiveId" clId="{4FCCB4F3-BA8E-49C6-964C-9E66067DA3DB}" dt="2022-09-06T04:00:34.272" v="77"/>
          <ac:spMkLst>
            <pc:docMk/>
            <pc:sldMk cId="3607425193" sldId="274"/>
            <ac:spMk id="24" creationId="{C09F1FAC-6C35-5C21-27A2-403E310A1B9C}"/>
          </ac:spMkLst>
        </pc:spChg>
        <pc:picChg chg="add mod">
          <ac:chgData name="Ron Keidar" userId="bd522e22234dfd79" providerId="LiveId" clId="{4FCCB4F3-BA8E-49C6-964C-9E66067DA3DB}" dt="2022-09-06T04:00:34.272" v="77"/>
          <ac:picMkLst>
            <pc:docMk/>
            <pc:sldMk cId="3607425193" sldId="274"/>
            <ac:picMk id="21" creationId="{BEBE75F0-C337-8774-9D6B-3C9AD1D388A5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2373000947" sldId="275"/>
        </pc:sldMkLst>
        <pc:spChg chg="add mod">
          <ac:chgData name="Ron Keidar" userId="bd522e22234dfd79" providerId="LiveId" clId="{4FCCB4F3-BA8E-49C6-964C-9E66067DA3DB}" dt="2022-09-06T04:01:51.116" v="106"/>
          <ac:spMkLst>
            <pc:docMk/>
            <pc:sldMk cId="2373000947" sldId="275"/>
            <ac:spMk id="7" creationId="{344DFABA-6C78-1979-BC92-A78B25CDF452}"/>
          </ac:spMkLst>
        </pc:spChg>
        <pc:picChg chg="add mod">
          <ac:chgData name="Ron Keidar" userId="bd522e22234dfd79" providerId="LiveId" clId="{4FCCB4F3-BA8E-49C6-964C-9E66067DA3DB}" dt="2022-09-06T04:01:51.116" v="106"/>
          <ac:picMkLst>
            <pc:docMk/>
            <pc:sldMk cId="2373000947" sldId="275"/>
            <ac:picMk id="6" creationId="{835D47DE-514D-78A0-0119-54F7AA75EADD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3862480703" sldId="276"/>
        </pc:sldMkLst>
        <pc:spChg chg="add mod">
          <ac:chgData name="Ron Keidar" userId="bd522e22234dfd79" providerId="LiveId" clId="{4FCCB4F3-BA8E-49C6-964C-9E66067DA3DB}" dt="2022-09-06T04:00:58.641" v="83"/>
          <ac:spMkLst>
            <pc:docMk/>
            <pc:sldMk cId="3862480703" sldId="276"/>
            <ac:spMk id="6" creationId="{1E5702DB-96F8-76AA-973B-C00BE8BC5578}"/>
          </ac:spMkLst>
        </pc:spChg>
        <pc:picChg chg="add mod">
          <ac:chgData name="Ron Keidar" userId="bd522e22234dfd79" providerId="LiveId" clId="{4FCCB4F3-BA8E-49C6-964C-9E66067DA3DB}" dt="2022-09-06T04:00:58.641" v="83"/>
          <ac:picMkLst>
            <pc:docMk/>
            <pc:sldMk cId="3862480703" sldId="276"/>
            <ac:picMk id="2" creationId="{016477C6-01AE-1991-27C8-7518D6913EB6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3352378055" sldId="277"/>
        </pc:sldMkLst>
        <pc:spChg chg="add mod">
          <ac:chgData name="Ron Keidar" userId="bd522e22234dfd79" providerId="LiveId" clId="{4FCCB4F3-BA8E-49C6-964C-9E66067DA3DB}" dt="2022-09-06T04:01:23.843" v="93"/>
          <ac:spMkLst>
            <pc:docMk/>
            <pc:sldMk cId="3352378055" sldId="277"/>
            <ac:spMk id="4" creationId="{244AD947-DE49-992F-F786-4596657BAA4B}"/>
          </ac:spMkLst>
        </pc:spChg>
        <pc:picChg chg="add mod">
          <ac:chgData name="Ron Keidar" userId="bd522e22234dfd79" providerId="LiveId" clId="{4FCCB4F3-BA8E-49C6-964C-9E66067DA3DB}" dt="2022-09-06T04:01:23.843" v="93"/>
          <ac:picMkLst>
            <pc:docMk/>
            <pc:sldMk cId="3352378055" sldId="277"/>
            <ac:picMk id="2" creationId="{67184A42-14CA-AF2B-E3BD-790CBA465399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825633959" sldId="278"/>
        </pc:sldMkLst>
        <pc:spChg chg="add mod">
          <ac:chgData name="Ron Keidar" userId="bd522e22234dfd79" providerId="LiveId" clId="{4FCCB4F3-BA8E-49C6-964C-9E66067DA3DB}" dt="2022-09-06T04:00:30.642" v="76"/>
          <ac:spMkLst>
            <pc:docMk/>
            <pc:sldMk cId="825633959" sldId="278"/>
            <ac:spMk id="7" creationId="{9FE82CDA-1BED-F080-F551-10CB336D3796}"/>
          </ac:spMkLst>
        </pc:spChg>
        <pc:picChg chg="add mod">
          <ac:chgData name="Ron Keidar" userId="bd522e22234dfd79" providerId="LiveId" clId="{4FCCB4F3-BA8E-49C6-964C-9E66067DA3DB}" dt="2022-09-06T04:00:30.642" v="76"/>
          <ac:picMkLst>
            <pc:docMk/>
            <pc:sldMk cId="825633959" sldId="278"/>
            <ac:picMk id="4" creationId="{8E9C54ED-8F03-9BEA-6CA2-86B4AA0D9403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393411332" sldId="279"/>
        </pc:sldMkLst>
        <pc:spChg chg="add mod">
          <ac:chgData name="Ron Keidar" userId="bd522e22234dfd79" providerId="LiveId" clId="{4FCCB4F3-BA8E-49C6-964C-9E66067DA3DB}" dt="2022-09-06T04:01:26.001" v="94"/>
          <ac:spMkLst>
            <pc:docMk/>
            <pc:sldMk cId="393411332" sldId="279"/>
            <ac:spMk id="7" creationId="{BF3148FE-8960-245D-DF27-5F119AA3D94B}"/>
          </ac:spMkLst>
        </pc:spChg>
        <pc:picChg chg="add mod">
          <ac:chgData name="Ron Keidar" userId="bd522e22234dfd79" providerId="LiveId" clId="{4FCCB4F3-BA8E-49C6-964C-9E66067DA3DB}" dt="2022-09-06T04:01:26.001" v="94"/>
          <ac:picMkLst>
            <pc:docMk/>
            <pc:sldMk cId="393411332" sldId="279"/>
            <ac:picMk id="2" creationId="{B096B179-9480-A74B-D8D7-A217029B6B45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3744779624" sldId="280"/>
        </pc:sldMkLst>
        <pc:spChg chg="add mod">
          <ac:chgData name="Ron Keidar" userId="bd522e22234dfd79" providerId="LiveId" clId="{4FCCB4F3-BA8E-49C6-964C-9E66067DA3DB}" dt="2022-09-06T04:01:30.076" v="96"/>
          <ac:spMkLst>
            <pc:docMk/>
            <pc:sldMk cId="3744779624" sldId="280"/>
            <ac:spMk id="7" creationId="{C6300766-2893-DC42-69E7-EF1B5C8E8B94}"/>
          </ac:spMkLst>
        </pc:spChg>
        <pc:picChg chg="add mod">
          <ac:chgData name="Ron Keidar" userId="bd522e22234dfd79" providerId="LiveId" clId="{4FCCB4F3-BA8E-49C6-964C-9E66067DA3DB}" dt="2022-09-06T04:01:30.076" v="96"/>
          <ac:picMkLst>
            <pc:docMk/>
            <pc:sldMk cId="3744779624" sldId="280"/>
            <ac:picMk id="6" creationId="{C65C7F76-08C9-A783-0A26-86BFCDBB6D5A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9788344" sldId="281"/>
        </pc:sldMkLst>
        <pc:spChg chg="add mod">
          <ac:chgData name="Ron Keidar" userId="bd522e22234dfd79" providerId="LiveId" clId="{4FCCB4F3-BA8E-49C6-964C-9E66067DA3DB}" dt="2022-09-06T04:01:31.879" v="97"/>
          <ac:spMkLst>
            <pc:docMk/>
            <pc:sldMk cId="9788344" sldId="281"/>
            <ac:spMk id="4" creationId="{2C10E07C-C632-CA05-B344-6948D220AE5E}"/>
          </ac:spMkLst>
        </pc:spChg>
        <pc:picChg chg="add mod">
          <ac:chgData name="Ron Keidar" userId="bd522e22234dfd79" providerId="LiveId" clId="{4FCCB4F3-BA8E-49C6-964C-9E66067DA3DB}" dt="2022-09-06T04:01:31.879" v="97"/>
          <ac:picMkLst>
            <pc:docMk/>
            <pc:sldMk cId="9788344" sldId="281"/>
            <ac:picMk id="2" creationId="{2ABBA0B3-A236-6438-0C78-56A73E80FCF4}"/>
          </ac:picMkLst>
        </pc:picChg>
      </pc:sldChg>
      <pc:sldChg chg="modTransition">
        <pc:chgData name="Ron Keidar" userId="bd522e22234dfd79" providerId="LiveId" clId="{4FCCB4F3-BA8E-49C6-964C-9E66067DA3DB}" dt="2022-09-06T04:53:28.323" v="722"/>
        <pc:sldMkLst>
          <pc:docMk/>
          <pc:sldMk cId="814623948" sldId="282"/>
        </pc:sldMkLst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410480272" sldId="284"/>
        </pc:sldMkLst>
        <pc:spChg chg="add mod">
          <ac:chgData name="Ron Keidar" userId="bd522e22234dfd79" providerId="LiveId" clId="{4FCCB4F3-BA8E-49C6-964C-9E66067DA3DB}" dt="2022-09-06T04:00:55.689" v="82"/>
          <ac:spMkLst>
            <pc:docMk/>
            <pc:sldMk cId="410480272" sldId="284"/>
            <ac:spMk id="5" creationId="{C88B4A67-42D4-1416-A909-C50ED1EE3529}"/>
          </ac:spMkLst>
        </pc:spChg>
        <pc:picChg chg="add mod">
          <ac:chgData name="Ron Keidar" userId="bd522e22234dfd79" providerId="LiveId" clId="{4FCCB4F3-BA8E-49C6-964C-9E66067DA3DB}" dt="2022-09-06T04:00:55.689" v="82"/>
          <ac:picMkLst>
            <pc:docMk/>
            <pc:sldMk cId="410480272" sldId="284"/>
            <ac:picMk id="4" creationId="{EAC02E40-6C5C-19B4-2CD6-0A07B2067523}"/>
          </ac:picMkLst>
        </pc:picChg>
      </pc:sldChg>
      <pc:sldChg chg="addSp delSp modSp mod modTransition">
        <pc:chgData name="Ron Keidar" userId="bd522e22234dfd79" providerId="LiveId" clId="{4FCCB4F3-BA8E-49C6-964C-9E66067DA3DB}" dt="2022-09-06T04:53:28.323" v="722"/>
        <pc:sldMkLst>
          <pc:docMk/>
          <pc:sldMk cId="159192361" sldId="285"/>
        </pc:sldMkLst>
        <pc:spChg chg="add del mod">
          <ac:chgData name="Ron Keidar" userId="bd522e22234dfd79" providerId="LiveId" clId="{4FCCB4F3-BA8E-49C6-964C-9E66067DA3DB}" dt="2022-09-06T04:00:44.894" v="78" actId="478"/>
          <ac:spMkLst>
            <pc:docMk/>
            <pc:sldMk cId="159192361" sldId="285"/>
            <ac:spMk id="5" creationId="{842FE2BF-20BB-C511-F349-F99E2FB3F1ED}"/>
          </ac:spMkLst>
        </pc:spChg>
        <pc:spChg chg="add mod">
          <ac:chgData name="Ron Keidar" userId="bd522e22234dfd79" providerId="LiveId" clId="{4FCCB4F3-BA8E-49C6-964C-9E66067DA3DB}" dt="2022-09-06T04:00:45.462" v="79"/>
          <ac:spMkLst>
            <pc:docMk/>
            <pc:sldMk cId="159192361" sldId="285"/>
            <ac:spMk id="9" creationId="{F43E67C1-DDAE-BE8F-DF8B-DE2C40700AA9}"/>
          </ac:spMkLst>
        </pc:spChg>
        <pc:picChg chg="add mod">
          <ac:chgData name="Ron Keidar" userId="bd522e22234dfd79" providerId="LiveId" clId="{4FCCB4F3-BA8E-49C6-964C-9E66067DA3DB}" dt="2022-09-06T04:00:45.462" v="79"/>
          <ac:picMkLst>
            <pc:docMk/>
            <pc:sldMk cId="159192361" sldId="285"/>
            <ac:picMk id="7" creationId="{CE0A0B2E-B32C-3E12-8443-DEC701D2042F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1017377392" sldId="287"/>
        </pc:sldMkLst>
        <pc:spChg chg="add mod">
          <ac:chgData name="Ron Keidar" userId="bd522e22234dfd79" providerId="LiveId" clId="{4FCCB4F3-BA8E-49C6-964C-9E66067DA3DB}" dt="2022-09-06T04:01:34.375" v="98"/>
          <ac:spMkLst>
            <pc:docMk/>
            <pc:sldMk cId="1017377392" sldId="287"/>
            <ac:spMk id="6" creationId="{61C648F7-C9DC-723F-F36C-C6EBE4A2FEA2}"/>
          </ac:spMkLst>
        </pc:spChg>
        <pc:picChg chg="add mod">
          <ac:chgData name="Ron Keidar" userId="bd522e22234dfd79" providerId="LiveId" clId="{4FCCB4F3-BA8E-49C6-964C-9E66067DA3DB}" dt="2022-09-06T04:01:34.375" v="98"/>
          <ac:picMkLst>
            <pc:docMk/>
            <pc:sldMk cId="1017377392" sldId="287"/>
            <ac:picMk id="2" creationId="{11E673A1-DBE4-6272-EAF9-9A80B21D4F0E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2509154859" sldId="288"/>
        </pc:sldMkLst>
        <pc:spChg chg="add mod">
          <ac:chgData name="Ron Keidar" userId="bd522e22234dfd79" providerId="LiveId" clId="{4FCCB4F3-BA8E-49C6-964C-9E66067DA3DB}" dt="2022-09-06T04:01:36.265" v="99"/>
          <ac:spMkLst>
            <pc:docMk/>
            <pc:sldMk cId="2509154859" sldId="288"/>
            <ac:spMk id="6" creationId="{7961CA60-F850-4858-00FF-9C6BA30ED792}"/>
          </ac:spMkLst>
        </pc:spChg>
        <pc:picChg chg="add mod">
          <ac:chgData name="Ron Keidar" userId="bd522e22234dfd79" providerId="LiveId" clId="{4FCCB4F3-BA8E-49C6-964C-9E66067DA3DB}" dt="2022-09-06T04:01:36.265" v="99"/>
          <ac:picMkLst>
            <pc:docMk/>
            <pc:sldMk cId="2509154859" sldId="288"/>
            <ac:picMk id="2" creationId="{898617EE-D2B9-D6B9-18F0-F694B35A153A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155665964" sldId="290"/>
        </pc:sldMkLst>
        <pc:spChg chg="add mod">
          <ac:chgData name="Ron Keidar" userId="bd522e22234dfd79" providerId="LiveId" clId="{4FCCB4F3-BA8E-49C6-964C-9E66067DA3DB}" dt="2022-09-06T03:55:56.135" v="19"/>
          <ac:spMkLst>
            <pc:docMk/>
            <pc:sldMk cId="155665964" sldId="290"/>
            <ac:spMk id="10" creationId="{256D9BCF-E4E6-152F-3DB0-07EA83CC8371}"/>
          </ac:spMkLst>
        </pc:spChg>
        <pc:spChg chg="add mod">
          <ac:chgData name="Ron Keidar" userId="bd522e22234dfd79" providerId="LiveId" clId="{4FCCB4F3-BA8E-49C6-964C-9E66067DA3DB}" dt="2022-09-06T04:03:13.927" v="116"/>
          <ac:spMkLst>
            <pc:docMk/>
            <pc:sldMk cId="155665964" sldId="290"/>
            <ac:spMk id="12" creationId="{6B9C3208-1C94-9DEE-07F4-32740E073293}"/>
          </ac:spMkLst>
        </pc:spChg>
        <pc:picChg chg="add mod">
          <ac:chgData name="Ron Keidar" userId="bd522e22234dfd79" providerId="LiveId" clId="{4FCCB4F3-BA8E-49C6-964C-9E66067DA3DB}" dt="2022-09-06T04:03:13.927" v="116"/>
          <ac:picMkLst>
            <pc:docMk/>
            <pc:sldMk cId="155665964" sldId="290"/>
            <ac:picMk id="11" creationId="{136BC6ED-D9BB-2BAC-36DE-E36E7E971E1F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3710021345" sldId="291"/>
        </pc:sldMkLst>
        <pc:spChg chg="add mod">
          <ac:chgData name="Ron Keidar" userId="bd522e22234dfd79" providerId="LiveId" clId="{4FCCB4F3-BA8E-49C6-964C-9E66067DA3DB}" dt="2022-09-06T03:55:59.048" v="20"/>
          <ac:spMkLst>
            <pc:docMk/>
            <pc:sldMk cId="3710021345" sldId="291"/>
            <ac:spMk id="9" creationId="{9F3D06EB-CC46-BCB9-D6CA-6B8518385E69}"/>
          </ac:spMkLst>
        </pc:spChg>
        <pc:spChg chg="add mod">
          <ac:chgData name="Ron Keidar" userId="bd522e22234dfd79" providerId="LiveId" clId="{4FCCB4F3-BA8E-49C6-964C-9E66067DA3DB}" dt="2022-09-06T04:03:05.716" v="115"/>
          <ac:spMkLst>
            <pc:docMk/>
            <pc:sldMk cId="3710021345" sldId="291"/>
            <ac:spMk id="17" creationId="{FC7E088F-3479-F490-72DF-B3AA127B6ACA}"/>
          </ac:spMkLst>
        </pc:spChg>
        <pc:picChg chg="add mod">
          <ac:chgData name="Ron Keidar" userId="bd522e22234dfd79" providerId="LiveId" clId="{4FCCB4F3-BA8E-49C6-964C-9E66067DA3DB}" dt="2022-09-06T04:03:05.716" v="115"/>
          <ac:picMkLst>
            <pc:docMk/>
            <pc:sldMk cId="3710021345" sldId="291"/>
            <ac:picMk id="13" creationId="{D7ADB074-8D27-35B3-6F57-1AA16E4E460E}"/>
          </ac:picMkLst>
        </pc:picChg>
      </pc:sldChg>
      <pc:sldChg chg="addSp delSp modSp mod modTransition">
        <pc:chgData name="Ron Keidar" userId="bd522e22234dfd79" providerId="LiveId" clId="{4FCCB4F3-BA8E-49C6-964C-9E66067DA3DB}" dt="2022-09-06T04:53:28.323" v="722"/>
        <pc:sldMkLst>
          <pc:docMk/>
          <pc:sldMk cId="3560774396" sldId="292"/>
        </pc:sldMkLst>
        <pc:spChg chg="add del mod">
          <ac:chgData name="Ron Keidar" userId="bd522e22234dfd79" providerId="LiveId" clId="{4FCCB4F3-BA8E-49C6-964C-9E66067DA3DB}" dt="2022-09-06T04:00:09.422" v="40" actId="478"/>
          <ac:spMkLst>
            <pc:docMk/>
            <pc:sldMk cId="3560774396" sldId="292"/>
            <ac:spMk id="5" creationId="{48B1A339-F658-FA48-5EB5-71D3CBD586A9}"/>
          </ac:spMkLst>
        </pc:spChg>
        <pc:spChg chg="add mod">
          <ac:chgData name="Ron Keidar" userId="bd522e22234dfd79" providerId="LiveId" clId="{4FCCB4F3-BA8E-49C6-964C-9E66067DA3DB}" dt="2022-09-06T04:00:18.027" v="74" actId="1038"/>
          <ac:spMkLst>
            <pc:docMk/>
            <pc:sldMk cId="3560774396" sldId="292"/>
            <ac:spMk id="18" creationId="{23F8C53D-4786-7FAE-EE6C-DABBC4905CC6}"/>
          </ac:spMkLst>
        </pc:spChg>
        <pc:picChg chg="add mod">
          <ac:chgData name="Ron Keidar" userId="bd522e22234dfd79" providerId="LiveId" clId="{4FCCB4F3-BA8E-49C6-964C-9E66067DA3DB}" dt="2022-09-06T04:00:18.027" v="74" actId="1038"/>
          <ac:picMkLst>
            <pc:docMk/>
            <pc:sldMk cId="3560774396" sldId="292"/>
            <ac:picMk id="11" creationId="{A041EF89-BC66-89B2-3C62-89ABD4A713BB}"/>
          </ac:picMkLst>
        </pc:picChg>
      </pc:sldChg>
      <pc:sldChg chg="modTransition">
        <pc:chgData name="Ron Keidar" userId="bd522e22234dfd79" providerId="LiveId" clId="{4FCCB4F3-BA8E-49C6-964C-9E66067DA3DB}" dt="2022-09-06T04:53:28.323" v="722"/>
        <pc:sldMkLst>
          <pc:docMk/>
          <pc:sldMk cId="4113737769" sldId="294"/>
        </pc:sldMkLst>
      </pc:sldChg>
      <pc:sldChg chg="modTransition">
        <pc:chgData name="Ron Keidar" userId="bd522e22234dfd79" providerId="LiveId" clId="{4FCCB4F3-BA8E-49C6-964C-9E66067DA3DB}" dt="2022-09-06T04:53:28.323" v="722"/>
        <pc:sldMkLst>
          <pc:docMk/>
          <pc:sldMk cId="1677399488" sldId="295"/>
        </pc:sldMkLst>
      </pc:sldChg>
      <pc:sldChg chg="modTransition">
        <pc:chgData name="Ron Keidar" userId="bd522e22234dfd79" providerId="LiveId" clId="{4FCCB4F3-BA8E-49C6-964C-9E66067DA3DB}" dt="2022-09-06T04:53:28.323" v="722"/>
        <pc:sldMkLst>
          <pc:docMk/>
          <pc:sldMk cId="2363384516" sldId="296"/>
        </pc:sldMkLst>
      </pc:sldChg>
      <pc:sldChg chg="modTransition">
        <pc:chgData name="Ron Keidar" userId="bd522e22234dfd79" providerId="LiveId" clId="{4FCCB4F3-BA8E-49C6-964C-9E66067DA3DB}" dt="2022-09-06T04:53:28.323" v="722"/>
        <pc:sldMkLst>
          <pc:docMk/>
          <pc:sldMk cId="3810744394" sldId="297"/>
        </pc:sldMkLst>
      </pc:sldChg>
      <pc:sldChg chg="modTransition">
        <pc:chgData name="Ron Keidar" userId="bd522e22234dfd79" providerId="LiveId" clId="{4FCCB4F3-BA8E-49C6-964C-9E66067DA3DB}" dt="2022-09-06T04:53:28.323" v="722"/>
        <pc:sldMkLst>
          <pc:docMk/>
          <pc:sldMk cId="4195105911" sldId="298"/>
        </pc:sldMkLst>
      </pc:sldChg>
      <pc:sldChg chg="addSp delSp modSp modTransition modAnim">
        <pc:chgData name="Ron Keidar" userId="bd522e22234dfd79" providerId="LiveId" clId="{4FCCB4F3-BA8E-49C6-964C-9E66067DA3DB}" dt="2022-09-06T04:53:28.323" v="722"/>
        <pc:sldMkLst>
          <pc:docMk/>
          <pc:sldMk cId="3729862805" sldId="299"/>
        </pc:sldMkLst>
        <pc:picChg chg="add del mod">
          <ac:chgData name="Ron Keidar" userId="bd522e22234dfd79" providerId="LiveId" clId="{4FCCB4F3-BA8E-49C6-964C-9E66067DA3DB}" dt="2022-09-06T03:50:05.757" v="6"/>
          <ac:picMkLst>
            <pc:docMk/>
            <pc:sldMk cId="3729862805" sldId="299"/>
            <ac:picMk id="6" creationId="{436C14A8-6F12-8BB8-02D1-069307F24505}"/>
          </ac:picMkLst>
        </pc:picChg>
      </pc:sldChg>
      <pc:sldChg chg="modTransition">
        <pc:chgData name="Ron Keidar" userId="bd522e22234dfd79" providerId="LiveId" clId="{4FCCB4F3-BA8E-49C6-964C-9E66067DA3DB}" dt="2022-09-06T04:53:28.323" v="722"/>
        <pc:sldMkLst>
          <pc:docMk/>
          <pc:sldMk cId="3442540090" sldId="300"/>
        </pc:sldMkLst>
      </pc:sldChg>
      <pc:sldChg chg="addSp delSp modSp mod modTransition">
        <pc:chgData name="Ron Keidar" userId="bd522e22234dfd79" providerId="LiveId" clId="{4FCCB4F3-BA8E-49C6-964C-9E66067DA3DB}" dt="2022-09-06T04:53:28.323" v="722"/>
        <pc:sldMkLst>
          <pc:docMk/>
          <pc:sldMk cId="2192530381" sldId="301"/>
        </pc:sldMkLst>
        <pc:spChg chg="add mod">
          <ac:chgData name="Ron Keidar" userId="bd522e22234dfd79" providerId="LiveId" clId="{4FCCB4F3-BA8E-49C6-964C-9E66067DA3DB}" dt="2022-09-06T04:02:56.562" v="114"/>
          <ac:spMkLst>
            <pc:docMk/>
            <pc:sldMk cId="2192530381" sldId="301"/>
            <ac:spMk id="11" creationId="{2DB8F368-4E66-616D-51F1-5F3604965FED}"/>
          </ac:spMkLst>
        </pc:spChg>
        <pc:picChg chg="add del">
          <ac:chgData name="Ron Keidar" userId="bd522e22234dfd79" providerId="LiveId" clId="{4FCCB4F3-BA8E-49C6-964C-9E66067DA3DB}" dt="2022-09-06T03:59:13.466" v="36" actId="22"/>
          <ac:picMkLst>
            <pc:docMk/>
            <pc:sldMk cId="2192530381" sldId="301"/>
            <ac:picMk id="6" creationId="{BED8C5E1-305F-5209-7238-094E9C188169}"/>
          </ac:picMkLst>
        </pc:picChg>
        <pc:picChg chg="add mod">
          <ac:chgData name="Ron Keidar" userId="bd522e22234dfd79" providerId="LiveId" clId="{4FCCB4F3-BA8E-49C6-964C-9E66067DA3DB}" dt="2022-09-06T04:02:56.562" v="114"/>
          <ac:picMkLst>
            <pc:docMk/>
            <pc:sldMk cId="2192530381" sldId="301"/>
            <ac:picMk id="9" creationId="{35325444-45A5-1286-4298-415882BDDB6C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3950644884" sldId="302"/>
        </pc:sldMkLst>
        <pc:spChg chg="add mod">
          <ac:chgData name="Ron Keidar" userId="bd522e22234dfd79" providerId="LiveId" clId="{4FCCB4F3-BA8E-49C6-964C-9E66067DA3DB}" dt="2022-09-06T04:01:38.149" v="100"/>
          <ac:spMkLst>
            <pc:docMk/>
            <pc:sldMk cId="3950644884" sldId="302"/>
            <ac:spMk id="6" creationId="{7E056039-B49B-4108-05C5-1BBD6A9B7C3D}"/>
          </ac:spMkLst>
        </pc:spChg>
        <pc:picChg chg="add mod">
          <ac:chgData name="Ron Keidar" userId="bd522e22234dfd79" providerId="LiveId" clId="{4FCCB4F3-BA8E-49C6-964C-9E66067DA3DB}" dt="2022-09-06T04:01:38.149" v="100"/>
          <ac:picMkLst>
            <pc:docMk/>
            <pc:sldMk cId="3950644884" sldId="302"/>
            <ac:picMk id="2" creationId="{9C5D7454-98C0-7A25-89EA-FF1C8CAED828}"/>
          </ac:picMkLst>
        </pc:picChg>
      </pc:sldChg>
      <pc:sldChg chg="addSp delSp modSp mod modTransition chgLayout">
        <pc:chgData name="Ron Keidar" userId="bd522e22234dfd79" providerId="LiveId" clId="{4FCCB4F3-BA8E-49C6-964C-9E66067DA3DB}" dt="2022-09-06T04:53:28.323" v="722"/>
        <pc:sldMkLst>
          <pc:docMk/>
          <pc:sldMk cId="1524931329" sldId="303"/>
        </pc:sldMkLst>
        <pc:spChg chg="mod ord">
          <ac:chgData name="Ron Keidar" userId="bd522e22234dfd79" providerId="LiveId" clId="{4FCCB4F3-BA8E-49C6-964C-9E66067DA3DB}" dt="2022-09-06T03:52:48.791" v="11" actId="700"/>
          <ac:spMkLst>
            <pc:docMk/>
            <pc:sldMk cId="1524931329" sldId="303"/>
            <ac:spMk id="2" creationId="{15FFFF2E-7605-4905-B239-2F1537E1D807}"/>
          </ac:spMkLst>
        </pc:spChg>
        <pc:spChg chg="add del mod ord">
          <ac:chgData name="Ron Keidar" userId="bd522e22234dfd79" providerId="LiveId" clId="{4FCCB4F3-BA8E-49C6-964C-9E66067DA3DB}" dt="2022-09-06T03:52:48.791" v="11" actId="700"/>
          <ac:spMkLst>
            <pc:docMk/>
            <pc:sldMk cId="1524931329" sldId="303"/>
            <ac:spMk id="3" creationId="{1CED3C89-C8A2-0D28-C9F3-30FDBA48A41E}"/>
          </ac:spMkLst>
        </pc:spChg>
        <pc:spChg chg="add del mod">
          <ac:chgData name="Ron Keidar" userId="bd522e22234dfd79" providerId="LiveId" clId="{4FCCB4F3-BA8E-49C6-964C-9E66067DA3DB}" dt="2022-09-06T04:02:51.336" v="112" actId="478"/>
          <ac:spMkLst>
            <pc:docMk/>
            <pc:sldMk cId="1524931329" sldId="303"/>
            <ac:spMk id="9" creationId="{18CB6D98-EEA7-C918-04EA-D7D1BAE1164B}"/>
          </ac:spMkLst>
        </pc:spChg>
        <pc:spChg chg="add mod">
          <ac:chgData name="Ron Keidar" userId="bd522e22234dfd79" providerId="LiveId" clId="{4FCCB4F3-BA8E-49C6-964C-9E66067DA3DB}" dt="2022-09-06T04:02:51.949" v="113"/>
          <ac:spMkLst>
            <pc:docMk/>
            <pc:sldMk cId="1524931329" sldId="303"/>
            <ac:spMk id="13" creationId="{0D1BC921-DCD3-0CF7-6FD4-4B96E18CBE3A}"/>
          </ac:spMkLst>
        </pc:spChg>
        <pc:picChg chg="add del mod">
          <ac:chgData name="Ron Keidar" userId="bd522e22234dfd79" providerId="LiveId" clId="{4FCCB4F3-BA8E-49C6-964C-9E66067DA3DB}" dt="2022-09-06T04:02:51.336" v="112" actId="478"/>
          <ac:picMkLst>
            <pc:docMk/>
            <pc:sldMk cId="1524931329" sldId="303"/>
            <ac:picMk id="4" creationId="{9179628D-06AA-69A4-6952-FE7020BEF671}"/>
          </ac:picMkLst>
        </pc:picChg>
        <pc:picChg chg="add mod">
          <ac:chgData name="Ron Keidar" userId="bd522e22234dfd79" providerId="LiveId" clId="{4FCCB4F3-BA8E-49C6-964C-9E66067DA3DB}" dt="2022-09-06T04:02:51.949" v="113"/>
          <ac:picMkLst>
            <pc:docMk/>
            <pc:sldMk cId="1524931329" sldId="303"/>
            <ac:picMk id="10" creationId="{56F6A782-03FE-4D7E-9864-713BE457AEB6}"/>
          </ac:picMkLst>
        </pc:picChg>
      </pc:sldChg>
      <pc:sldChg chg="addSp delSp modSp modTransition modAnim">
        <pc:chgData name="Ron Keidar" userId="bd522e22234dfd79" providerId="LiveId" clId="{4FCCB4F3-BA8E-49C6-964C-9E66067DA3DB}" dt="2022-09-06T04:53:28.323" v="722"/>
        <pc:sldMkLst>
          <pc:docMk/>
          <pc:sldMk cId="2443581419" sldId="304"/>
        </pc:sldMkLst>
        <pc:picChg chg="add del mod">
          <ac:chgData name="Ron Keidar" userId="bd522e22234dfd79" providerId="LiveId" clId="{4FCCB4F3-BA8E-49C6-964C-9E66067DA3DB}" dt="2022-09-06T03:50:05.757" v="6"/>
          <ac:picMkLst>
            <pc:docMk/>
            <pc:sldMk cId="2443581419" sldId="304"/>
            <ac:picMk id="28" creationId="{31876537-BF3B-9133-3B2F-8DBA00BA9013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1309987451" sldId="305"/>
        </pc:sldMkLst>
        <pc:spChg chg="add mod">
          <ac:chgData name="Ron Keidar" userId="bd522e22234dfd79" providerId="LiveId" clId="{4FCCB4F3-BA8E-49C6-964C-9E66067DA3DB}" dt="2022-09-06T04:00:50.455" v="80"/>
          <ac:spMkLst>
            <pc:docMk/>
            <pc:sldMk cId="1309987451" sldId="305"/>
            <ac:spMk id="6" creationId="{C3A91F61-EDC5-B671-9604-CEC703D2DBF9}"/>
          </ac:spMkLst>
        </pc:spChg>
        <pc:picChg chg="add mod">
          <ac:chgData name="Ron Keidar" userId="bd522e22234dfd79" providerId="LiveId" clId="{4FCCB4F3-BA8E-49C6-964C-9E66067DA3DB}" dt="2022-09-06T04:00:50.455" v="80"/>
          <ac:picMkLst>
            <pc:docMk/>
            <pc:sldMk cId="1309987451" sldId="305"/>
            <ac:picMk id="3" creationId="{960D98DD-258F-BD04-F955-D6B85A6A90BA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2129991061" sldId="306"/>
        </pc:sldMkLst>
        <pc:spChg chg="add mod">
          <ac:chgData name="Ron Keidar" userId="bd522e22234dfd79" providerId="LiveId" clId="{4FCCB4F3-BA8E-49C6-964C-9E66067DA3DB}" dt="2022-09-06T04:00:53.250" v="81"/>
          <ac:spMkLst>
            <pc:docMk/>
            <pc:sldMk cId="2129991061" sldId="306"/>
            <ac:spMk id="16" creationId="{3E9D258D-A544-BB48-B136-528703D69CD4}"/>
          </ac:spMkLst>
        </pc:spChg>
        <pc:picChg chg="add mod">
          <ac:chgData name="Ron Keidar" userId="bd522e22234dfd79" providerId="LiveId" clId="{4FCCB4F3-BA8E-49C6-964C-9E66067DA3DB}" dt="2022-09-06T04:00:53.250" v="81"/>
          <ac:picMkLst>
            <pc:docMk/>
            <pc:sldMk cId="2129991061" sldId="306"/>
            <ac:picMk id="3" creationId="{F7BD2123-4357-84FC-C8FB-0B9DAF9322FF}"/>
          </ac:picMkLst>
        </pc:picChg>
      </pc:sldChg>
      <pc:sldChg chg="addSp delSp modSp mod modTransition">
        <pc:chgData name="Ron Keidar" userId="bd522e22234dfd79" providerId="LiveId" clId="{4FCCB4F3-BA8E-49C6-964C-9E66067DA3DB}" dt="2022-09-06T04:53:28.323" v="722"/>
        <pc:sldMkLst>
          <pc:docMk/>
          <pc:sldMk cId="4035202760" sldId="307"/>
        </pc:sldMkLst>
        <pc:spChg chg="add del mod">
          <ac:chgData name="Ron Keidar" userId="bd522e22234dfd79" providerId="LiveId" clId="{4FCCB4F3-BA8E-49C6-964C-9E66067DA3DB}" dt="2022-09-06T04:02:32.287" v="108" actId="478"/>
          <ac:spMkLst>
            <pc:docMk/>
            <pc:sldMk cId="4035202760" sldId="307"/>
            <ac:spMk id="4" creationId="{FA22F7E2-15B4-062D-8DC9-C1E2E28858FA}"/>
          </ac:spMkLst>
        </pc:spChg>
        <pc:spChg chg="add mod">
          <ac:chgData name="Ron Keidar" userId="bd522e22234dfd79" providerId="LiveId" clId="{4FCCB4F3-BA8E-49C6-964C-9E66067DA3DB}" dt="2022-09-06T04:02:32.802" v="109"/>
          <ac:spMkLst>
            <pc:docMk/>
            <pc:sldMk cId="4035202760" sldId="307"/>
            <ac:spMk id="23" creationId="{7EC186F3-6B60-004B-751F-2214912E1AE6}"/>
          </ac:spMkLst>
        </pc:spChg>
        <pc:picChg chg="add del mod">
          <ac:chgData name="Ron Keidar" userId="bd522e22234dfd79" providerId="LiveId" clId="{4FCCB4F3-BA8E-49C6-964C-9E66067DA3DB}" dt="2022-09-06T04:02:32.287" v="108" actId="478"/>
          <ac:picMkLst>
            <pc:docMk/>
            <pc:sldMk cId="4035202760" sldId="307"/>
            <ac:picMk id="3" creationId="{4AFD9063-9A89-93A4-6124-A02ED0783BE3}"/>
          </ac:picMkLst>
        </pc:picChg>
        <pc:picChg chg="add mod">
          <ac:chgData name="Ron Keidar" userId="bd522e22234dfd79" providerId="LiveId" clId="{4FCCB4F3-BA8E-49C6-964C-9E66067DA3DB}" dt="2022-09-06T04:02:32.802" v="109"/>
          <ac:picMkLst>
            <pc:docMk/>
            <pc:sldMk cId="4035202760" sldId="307"/>
            <ac:picMk id="21" creationId="{C77C69D5-514F-6EB3-AA78-969C4AE310B9}"/>
          </ac:picMkLst>
        </pc:picChg>
      </pc:sldChg>
      <pc:sldChg chg="addSp delSp modSp modTransition modAnim">
        <pc:chgData name="Ron Keidar" userId="bd522e22234dfd79" providerId="LiveId" clId="{4FCCB4F3-BA8E-49C6-964C-9E66067DA3DB}" dt="2022-09-06T04:53:28.323" v="722"/>
        <pc:sldMkLst>
          <pc:docMk/>
          <pc:sldMk cId="3200040743" sldId="308"/>
        </pc:sldMkLst>
        <pc:picChg chg="add del mod">
          <ac:chgData name="Ron Keidar" userId="bd522e22234dfd79" providerId="LiveId" clId="{4FCCB4F3-BA8E-49C6-964C-9E66067DA3DB}" dt="2022-09-06T03:50:05.757" v="6"/>
          <ac:picMkLst>
            <pc:docMk/>
            <pc:sldMk cId="3200040743" sldId="308"/>
            <ac:picMk id="7" creationId="{67791AA8-BA0B-F0BC-1655-1F75177F8EE5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2352247266" sldId="309"/>
        </pc:sldMkLst>
        <pc:spChg chg="add mod">
          <ac:chgData name="Ron Keidar" userId="bd522e22234dfd79" providerId="LiveId" clId="{4FCCB4F3-BA8E-49C6-964C-9E66067DA3DB}" dt="2022-09-06T04:01:39.854" v="101"/>
          <ac:spMkLst>
            <pc:docMk/>
            <pc:sldMk cId="2352247266" sldId="309"/>
            <ac:spMk id="6" creationId="{E6535548-FEAA-F19B-3BF4-715CEA7D4CF0}"/>
          </ac:spMkLst>
        </pc:spChg>
        <pc:picChg chg="add mod">
          <ac:chgData name="Ron Keidar" userId="bd522e22234dfd79" providerId="LiveId" clId="{4FCCB4F3-BA8E-49C6-964C-9E66067DA3DB}" dt="2022-09-06T04:01:39.854" v="101"/>
          <ac:picMkLst>
            <pc:docMk/>
            <pc:sldMk cId="2352247266" sldId="309"/>
            <ac:picMk id="2" creationId="{632E04A8-F98F-55ED-0D39-66F317FCCAA3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3932105631" sldId="310"/>
        </pc:sldMkLst>
        <pc:spChg chg="add mod">
          <ac:chgData name="Ron Keidar" userId="bd522e22234dfd79" providerId="LiveId" clId="{4FCCB4F3-BA8E-49C6-964C-9E66067DA3DB}" dt="2022-09-06T04:01:42.166" v="102"/>
          <ac:spMkLst>
            <pc:docMk/>
            <pc:sldMk cId="3932105631" sldId="310"/>
            <ac:spMk id="6" creationId="{F5ED7599-980F-DE72-F4EE-AEE0135A0E4C}"/>
          </ac:spMkLst>
        </pc:spChg>
        <pc:picChg chg="add mod">
          <ac:chgData name="Ron Keidar" userId="bd522e22234dfd79" providerId="LiveId" clId="{4FCCB4F3-BA8E-49C6-964C-9E66067DA3DB}" dt="2022-09-06T04:01:42.166" v="102"/>
          <ac:picMkLst>
            <pc:docMk/>
            <pc:sldMk cId="3932105631" sldId="310"/>
            <ac:picMk id="2" creationId="{E62FB0C6-44AE-CAD0-0781-7042C24AAE0C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2619883851" sldId="311"/>
        </pc:sldMkLst>
        <pc:spChg chg="add mod">
          <ac:chgData name="Ron Keidar" userId="bd522e22234dfd79" providerId="LiveId" clId="{4FCCB4F3-BA8E-49C6-964C-9E66067DA3DB}" dt="2022-09-06T04:01:44.716" v="103"/>
          <ac:spMkLst>
            <pc:docMk/>
            <pc:sldMk cId="2619883851" sldId="311"/>
            <ac:spMk id="6" creationId="{94EA426F-9CCD-E32C-5A57-96A7A48C8086}"/>
          </ac:spMkLst>
        </pc:spChg>
        <pc:picChg chg="add mod">
          <ac:chgData name="Ron Keidar" userId="bd522e22234dfd79" providerId="LiveId" clId="{4FCCB4F3-BA8E-49C6-964C-9E66067DA3DB}" dt="2022-09-06T04:01:44.716" v="103"/>
          <ac:picMkLst>
            <pc:docMk/>
            <pc:sldMk cId="2619883851" sldId="311"/>
            <ac:picMk id="2" creationId="{59C44F75-B0F0-BB6F-0108-F4388C281D5A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2655388509" sldId="312"/>
        </pc:sldMkLst>
        <pc:spChg chg="add mod">
          <ac:chgData name="Ron Keidar" userId="bd522e22234dfd79" providerId="LiveId" clId="{4FCCB4F3-BA8E-49C6-964C-9E66067DA3DB}" dt="2022-09-06T04:01:46.874" v="104"/>
          <ac:spMkLst>
            <pc:docMk/>
            <pc:sldMk cId="2655388509" sldId="312"/>
            <ac:spMk id="6" creationId="{F39853D5-93AF-3C65-4B63-E490B76DDE7C}"/>
          </ac:spMkLst>
        </pc:spChg>
        <pc:picChg chg="add mod">
          <ac:chgData name="Ron Keidar" userId="bd522e22234dfd79" providerId="LiveId" clId="{4FCCB4F3-BA8E-49C6-964C-9E66067DA3DB}" dt="2022-09-06T04:01:46.874" v="104"/>
          <ac:picMkLst>
            <pc:docMk/>
            <pc:sldMk cId="2655388509" sldId="312"/>
            <ac:picMk id="2" creationId="{5DE6CA12-7A81-3D82-2B5D-FE1F744C8034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834680481" sldId="313"/>
        </pc:sldMkLst>
        <pc:spChg chg="add mod">
          <ac:chgData name="Ron Keidar" userId="bd522e22234dfd79" providerId="LiveId" clId="{4FCCB4F3-BA8E-49C6-964C-9E66067DA3DB}" dt="2022-09-06T04:01:55.762" v="107"/>
          <ac:spMkLst>
            <pc:docMk/>
            <pc:sldMk cId="834680481" sldId="313"/>
            <ac:spMk id="9" creationId="{A4102396-082F-07F2-0BC5-98DC0B4A0B14}"/>
          </ac:spMkLst>
        </pc:spChg>
        <pc:picChg chg="add mod">
          <ac:chgData name="Ron Keidar" userId="bd522e22234dfd79" providerId="LiveId" clId="{4FCCB4F3-BA8E-49C6-964C-9E66067DA3DB}" dt="2022-09-06T04:01:55.762" v="107"/>
          <ac:picMkLst>
            <pc:docMk/>
            <pc:sldMk cId="834680481" sldId="313"/>
            <ac:picMk id="2" creationId="{6BE138DB-6748-9123-B9CD-E4300158C42D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1641817861" sldId="314"/>
        </pc:sldMkLst>
        <pc:spChg chg="add mod">
          <ac:chgData name="Ron Keidar" userId="bd522e22234dfd79" providerId="LiveId" clId="{4FCCB4F3-BA8E-49C6-964C-9E66067DA3DB}" dt="2022-09-06T04:01:49.278" v="105"/>
          <ac:spMkLst>
            <pc:docMk/>
            <pc:sldMk cId="1641817861" sldId="314"/>
            <ac:spMk id="9" creationId="{B927E165-9A7D-C53A-0C50-339693F9848E}"/>
          </ac:spMkLst>
        </pc:spChg>
        <pc:picChg chg="add mod">
          <ac:chgData name="Ron Keidar" userId="bd522e22234dfd79" providerId="LiveId" clId="{4FCCB4F3-BA8E-49C6-964C-9E66067DA3DB}" dt="2022-09-06T04:01:49.278" v="105"/>
          <ac:picMkLst>
            <pc:docMk/>
            <pc:sldMk cId="1641817861" sldId="314"/>
            <ac:picMk id="4" creationId="{304A87AF-6E05-FA3A-929E-1DCBBB9E4C86}"/>
          </ac:picMkLst>
        </pc:picChg>
      </pc:sldChg>
      <pc:sldChg chg="addSp delSp modSp new mod modTransition modAnim">
        <pc:chgData name="Ron Keidar" userId="bd522e22234dfd79" providerId="LiveId" clId="{4FCCB4F3-BA8E-49C6-964C-9E66067DA3DB}" dt="2022-09-06T04:53:28.323" v="722"/>
        <pc:sldMkLst>
          <pc:docMk/>
          <pc:sldMk cId="1365068394" sldId="315"/>
        </pc:sldMkLst>
        <pc:spChg chg="del">
          <ac:chgData name="Ron Keidar" userId="bd522e22234dfd79" providerId="LiveId" clId="{4FCCB4F3-BA8E-49C6-964C-9E66067DA3DB}" dt="2022-09-06T04:13:08.165" v="145" actId="478"/>
          <ac:spMkLst>
            <pc:docMk/>
            <pc:sldMk cId="1365068394" sldId="315"/>
            <ac:spMk id="2" creationId="{16706BF2-0B58-2B99-6049-DCC01356F165}"/>
          </ac:spMkLst>
        </pc:spChg>
        <pc:spChg chg="del">
          <ac:chgData name="Ron Keidar" userId="bd522e22234dfd79" providerId="LiveId" clId="{4FCCB4F3-BA8E-49C6-964C-9E66067DA3DB}" dt="2022-09-06T04:13:05.207" v="144" actId="478"/>
          <ac:spMkLst>
            <pc:docMk/>
            <pc:sldMk cId="1365068394" sldId="315"/>
            <ac:spMk id="3" creationId="{F54AB934-7B06-C497-18D3-372402D6E53E}"/>
          </ac:spMkLst>
        </pc:spChg>
        <pc:spChg chg="add mod">
          <ac:chgData name="Ron Keidar" userId="bd522e22234dfd79" providerId="LiveId" clId="{4FCCB4F3-BA8E-49C6-964C-9E66067DA3DB}" dt="2022-09-06T04:14:56.386" v="192" actId="1076"/>
          <ac:spMkLst>
            <pc:docMk/>
            <pc:sldMk cId="1365068394" sldId="315"/>
            <ac:spMk id="4" creationId="{BDC328BC-B665-C685-8034-B1160A4A8014}"/>
          </ac:spMkLst>
        </pc:spChg>
        <pc:spChg chg="add mod">
          <ac:chgData name="Ron Keidar" userId="bd522e22234dfd79" providerId="LiveId" clId="{4FCCB4F3-BA8E-49C6-964C-9E66067DA3DB}" dt="2022-09-06T04:15:52.296" v="277" actId="1076"/>
          <ac:spMkLst>
            <pc:docMk/>
            <pc:sldMk cId="1365068394" sldId="315"/>
            <ac:spMk id="6" creationId="{1C783F31-A6A4-1FCD-4779-F9E70A19AD18}"/>
          </ac:spMkLst>
        </pc:spChg>
        <pc:spChg chg="add">
          <ac:chgData name="Ron Keidar" userId="bd522e22234dfd79" providerId="LiveId" clId="{4FCCB4F3-BA8E-49C6-964C-9E66067DA3DB}" dt="2022-09-06T04:14:23.565" v="180" actId="11529"/>
          <ac:spMkLst>
            <pc:docMk/>
            <pc:sldMk cId="1365068394" sldId="315"/>
            <ac:spMk id="7" creationId="{A996F736-0F0F-2F4F-9BF4-E92BC1AD545D}"/>
          </ac:spMkLst>
        </pc:spChg>
        <pc:spChg chg="add mod">
          <ac:chgData name="Ron Keidar" userId="bd522e22234dfd79" providerId="LiveId" clId="{4FCCB4F3-BA8E-49C6-964C-9E66067DA3DB}" dt="2022-09-06T04:15:10.808" v="195" actId="1035"/>
          <ac:spMkLst>
            <pc:docMk/>
            <pc:sldMk cId="1365068394" sldId="315"/>
            <ac:spMk id="8" creationId="{988FF5B0-3807-6403-93A8-72BA5C1985FA}"/>
          </ac:spMkLst>
        </pc:spChg>
        <pc:spChg chg="add mod">
          <ac:chgData name="Ron Keidar" userId="bd522e22234dfd79" providerId="LiveId" clId="{4FCCB4F3-BA8E-49C6-964C-9E66067DA3DB}" dt="2022-09-06T04:15:36.842" v="272" actId="688"/>
          <ac:spMkLst>
            <pc:docMk/>
            <pc:sldMk cId="1365068394" sldId="315"/>
            <ac:spMk id="10" creationId="{0733B354-4A1D-7764-04FD-D962B608D79B}"/>
          </ac:spMkLst>
        </pc:spChg>
        <pc:spChg chg="add mod">
          <ac:chgData name="Ron Keidar" userId="bd522e22234dfd79" providerId="LiveId" clId="{4FCCB4F3-BA8E-49C6-964C-9E66067DA3DB}" dt="2022-09-06T04:16:28.896" v="301" actId="1076"/>
          <ac:spMkLst>
            <pc:docMk/>
            <pc:sldMk cId="1365068394" sldId="315"/>
            <ac:spMk id="12" creationId="{BEEBE754-6270-3467-C3B9-B894EC8E1F65}"/>
          </ac:spMkLst>
        </pc:spChg>
        <pc:spChg chg="add mod">
          <ac:chgData name="Ron Keidar" userId="bd522e22234dfd79" providerId="LiveId" clId="{4FCCB4F3-BA8E-49C6-964C-9E66067DA3DB}" dt="2022-09-06T04:16:24.716" v="300" actId="1076"/>
          <ac:spMkLst>
            <pc:docMk/>
            <pc:sldMk cId="1365068394" sldId="315"/>
            <ac:spMk id="14" creationId="{C537C1DA-A2EE-6398-6850-618E481DEAA9}"/>
          </ac:spMkLst>
        </pc:spChg>
        <pc:spChg chg="add mod">
          <ac:chgData name="Ron Keidar" userId="bd522e22234dfd79" providerId="LiveId" clId="{4FCCB4F3-BA8E-49C6-964C-9E66067DA3DB}" dt="2022-09-06T04:22:21.232" v="645" actId="1076"/>
          <ac:spMkLst>
            <pc:docMk/>
            <pc:sldMk cId="1365068394" sldId="315"/>
            <ac:spMk id="16" creationId="{8CB5593C-A7F7-5209-76B3-8D3919762C82}"/>
          </ac:spMkLst>
        </pc:spChg>
        <pc:spChg chg="add mod">
          <ac:chgData name="Ron Keidar" userId="bd522e22234dfd79" providerId="LiveId" clId="{4FCCB4F3-BA8E-49C6-964C-9E66067DA3DB}" dt="2022-09-06T04:17:27.601" v="318" actId="1076"/>
          <ac:spMkLst>
            <pc:docMk/>
            <pc:sldMk cId="1365068394" sldId="315"/>
            <ac:spMk id="18" creationId="{719F60E6-B6C3-4E2E-06AD-B1C6A15EAD78}"/>
          </ac:spMkLst>
        </pc:spChg>
        <pc:spChg chg="add mod">
          <ac:chgData name="Ron Keidar" userId="bd522e22234dfd79" providerId="LiveId" clId="{4FCCB4F3-BA8E-49C6-964C-9E66067DA3DB}" dt="2022-09-06T04:18:10.979" v="335" actId="1076"/>
          <ac:spMkLst>
            <pc:docMk/>
            <pc:sldMk cId="1365068394" sldId="315"/>
            <ac:spMk id="20" creationId="{45B7BD2E-38C4-9B74-0494-33F57B373538}"/>
          </ac:spMkLst>
        </pc:spChg>
        <pc:spChg chg="add mod">
          <ac:chgData name="Ron Keidar" userId="bd522e22234dfd79" providerId="LiveId" clId="{4FCCB4F3-BA8E-49C6-964C-9E66067DA3DB}" dt="2022-09-06T04:18:45.754" v="495" actId="1076"/>
          <ac:spMkLst>
            <pc:docMk/>
            <pc:sldMk cId="1365068394" sldId="315"/>
            <ac:spMk id="22" creationId="{C7EB7C95-1A62-8EC4-5BDF-28C91F76177E}"/>
          </ac:spMkLst>
        </pc:spChg>
        <pc:spChg chg="add mod">
          <ac:chgData name="Ron Keidar" userId="bd522e22234dfd79" providerId="LiveId" clId="{4FCCB4F3-BA8E-49C6-964C-9E66067DA3DB}" dt="2022-09-06T04:19:18.761" v="607" actId="1037"/>
          <ac:spMkLst>
            <pc:docMk/>
            <pc:sldMk cId="1365068394" sldId="315"/>
            <ac:spMk id="24" creationId="{D65B24A9-ACF6-F3D5-3682-DABD07431DC6}"/>
          </ac:spMkLst>
        </pc:spChg>
        <pc:spChg chg="add del mod">
          <ac:chgData name="Ron Keidar" userId="bd522e22234dfd79" providerId="LiveId" clId="{4FCCB4F3-BA8E-49C6-964C-9E66067DA3DB}" dt="2022-09-06T04:20:33.145" v="615" actId="478"/>
          <ac:spMkLst>
            <pc:docMk/>
            <pc:sldMk cId="1365068394" sldId="315"/>
            <ac:spMk id="26" creationId="{13E349C0-DFA5-0201-FFD9-3697FF91BA74}"/>
          </ac:spMkLst>
        </pc:spChg>
        <pc:spChg chg="add mod">
          <ac:chgData name="Ron Keidar" userId="bd522e22234dfd79" providerId="LiveId" clId="{4FCCB4F3-BA8E-49C6-964C-9E66067DA3DB}" dt="2022-09-06T04:20:06.157" v="614" actId="14100"/>
          <ac:spMkLst>
            <pc:docMk/>
            <pc:sldMk cId="1365068394" sldId="315"/>
            <ac:spMk id="28" creationId="{48FA4933-3A29-A47E-9928-53175D586960}"/>
          </ac:spMkLst>
        </pc:spChg>
        <pc:spChg chg="add mod">
          <ac:chgData name="Ron Keidar" userId="bd522e22234dfd79" providerId="LiveId" clId="{4FCCB4F3-BA8E-49C6-964C-9E66067DA3DB}" dt="2022-09-06T04:23:35.958" v="665" actId="14100"/>
          <ac:spMkLst>
            <pc:docMk/>
            <pc:sldMk cId="1365068394" sldId="315"/>
            <ac:spMk id="35" creationId="{266D7D15-BC3F-F71A-3FB6-472E53DB9E85}"/>
          </ac:spMkLst>
        </pc:spChg>
        <pc:spChg chg="add mod ord">
          <ac:chgData name="Ron Keidar" userId="bd522e22234dfd79" providerId="LiveId" clId="{4FCCB4F3-BA8E-49C6-964C-9E66067DA3DB}" dt="2022-09-06T04:23:27.831" v="664" actId="1038"/>
          <ac:spMkLst>
            <pc:docMk/>
            <pc:sldMk cId="1365068394" sldId="315"/>
            <ac:spMk id="41" creationId="{11EDC036-9A87-2495-D155-40666FC665C1}"/>
          </ac:spMkLst>
        </pc:spChg>
        <pc:spChg chg="add mod">
          <ac:chgData name="Ron Keidar" userId="bd522e22234dfd79" providerId="LiveId" clId="{4FCCB4F3-BA8E-49C6-964C-9E66067DA3DB}" dt="2022-09-06T04:24:05.505" v="683" actId="1076"/>
          <ac:spMkLst>
            <pc:docMk/>
            <pc:sldMk cId="1365068394" sldId="315"/>
            <ac:spMk id="49" creationId="{CC2B8A72-DE22-E96D-751A-032A4890BABE}"/>
          </ac:spMkLst>
        </pc:spChg>
        <pc:spChg chg="add mod">
          <ac:chgData name="Ron Keidar" userId="bd522e22234dfd79" providerId="LiveId" clId="{4FCCB4F3-BA8E-49C6-964C-9E66067DA3DB}" dt="2022-09-06T04:43:23.508" v="720"/>
          <ac:spMkLst>
            <pc:docMk/>
            <pc:sldMk cId="1365068394" sldId="315"/>
            <ac:spMk id="51" creationId="{33778DB7-90D0-A20F-240A-42ABB8854A64}"/>
          </ac:spMkLst>
        </pc:spChg>
        <pc:picChg chg="add mod">
          <ac:chgData name="Ron Keidar" userId="bd522e22234dfd79" providerId="LiveId" clId="{4FCCB4F3-BA8E-49C6-964C-9E66067DA3DB}" dt="2022-09-06T04:43:23.508" v="720"/>
          <ac:picMkLst>
            <pc:docMk/>
            <pc:sldMk cId="1365068394" sldId="315"/>
            <ac:picMk id="50" creationId="{C9475374-5CB6-5EF6-42B7-2FE1E5786411}"/>
          </ac:picMkLst>
        </pc:picChg>
        <pc:picChg chg="add del mod">
          <ac:chgData name="Ron Keidar" userId="bd522e22234dfd79" providerId="LiveId" clId="{4FCCB4F3-BA8E-49C6-964C-9E66067DA3DB}" dt="2022-09-06T04:53:28.323" v="722"/>
          <ac:picMkLst>
            <pc:docMk/>
            <pc:sldMk cId="1365068394" sldId="315"/>
            <ac:picMk id="55" creationId="{E2CE9CF1-4500-DC6F-22BA-C7F5CDFA9E54}"/>
          </ac:picMkLst>
        </pc:picChg>
        <pc:cxnChg chg="add del mod">
          <ac:chgData name="Ron Keidar" userId="bd522e22234dfd79" providerId="LiveId" clId="{4FCCB4F3-BA8E-49C6-964C-9E66067DA3DB}" dt="2022-09-06T04:22:27.908" v="647" actId="478"/>
          <ac:cxnSpMkLst>
            <pc:docMk/>
            <pc:sldMk cId="1365068394" sldId="315"/>
            <ac:cxnSpMk id="30" creationId="{2E826A3C-69E2-EA3E-3C95-ED13C017CE72}"/>
          </ac:cxnSpMkLst>
        </pc:cxnChg>
        <pc:cxnChg chg="add mod">
          <ac:chgData name="Ron Keidar" userId="bd522e22234dfd79" providerId="LiveId" clId="{4FCCB4F3-BA8E-49C6-964C-9E66067DA3DB}" dt="2022-09-06T04:22:02.778" v="641" actId="554"/>
          <ac:cxnSpMkLst>
            <pc:docMk/>
            <pc:sldMk cId="1365068394" sldId="315"/>
            <ac:cxnSpMk id="32" creationId="{5EF04B87-63F5-AD77-569A-6EA589374B65}"/>
          </ac:cxnSpMkLst>
        </pc:cxnChg>
        <pc:cxnChg chg="add mod">
          <ac:chgData name="Ron Keidar" userId="bd522e22234dfd79" providerId="LiveId" clId="{4FCCB4F3-BA8E-49C6-964C-9E66067DA3DB}" dt="2022-09-06T04:22:02.778" v="641" actId="554"/>
          <ac:cxnSpMkLst>
            <pc:docMk/>
            <pc:sldMk cId="1365068394" sldId="315"/>
            <ac:cxnSpMk id="36" creationId="{F40E4A6C-CE03-4449-02F6-BB417CC45114}"/>
          </ac:cxnSpMkLst>
        </pc:cxnChg>
        <pc:cxnChg chg="add mod">
          <ac:chgData name="Ron Keidar" userId="bd522e22234dfd79" providerId="LiveId" clId="{4FCCB4F3-BA8E-49C6-964C-9E66067DA3DB}" dt="2022-09-06T04:22:02.778" v="641" actId="554"/>
          <ac:cxnSpMkLst>
            <pc:docMk/>
            <pc:sldMk cId="1365068394" sldId="315"/>
            <ac:cxnSpMk id="37" creationId="{E32D9DBE-6FEA-99A5-6B5D-CBBD27C0D61F}"/>
          </ac:cxnSpMkLst>
        </pc:cxnChg>
        <pc:cxnChg chg="add mod">
          <ac:chgData name="Ron Keidar" userId="bd522e22234dfd79" providerId="LiveId" clId="{4FCCB4F3-BA8E-49C6-964C-9E66067DA3DB}" dt="2022-09-06T04:22:02.778" v="641" actId="554"/>
          <ac:cxnSpMkLst>
            <pc:docMk/>
            <pc:sldMk cId="1365068394" sldId="315"/>
            <ac:cxnSpMk id="38" creationId="{98C31ECD-858E-DA4C-7F81-0DDDD9D0B854}"/>
          </ac:cxnSpMkLst>
        </pc:cxnChg>
        <pc:cxnChg chg="add mod">
          <ac:chgData name="Ron Keidar" userId="bd522e22234dfd79" providerId="LiveId" clId="{4FCCB4F3-BA8E-49C6-964C-9E66067DA3DB}" dt="2022-09-06T04:22:02.778" v="641" actId="554"/>
          <ac:cxnSpMkLst>
            <pc:docMk/>
            <pc:sldMk cId="1365068394" sldId="315"/>
            <ac:cxnSpMk id="39" creationId="{C380E10B-73E3-EBF5-899F-73D72851C714}"/>
          </ac:cxnSpMkLst>
        </pc:cxnChg>
        <pc:cxnChg chg="add mod">
          <ac:chgData name="Ron Keidar" userId="bd522e22234dfd79" providerId="LiveId" clId="{4FCCB4F3-BA8E-49C6-964C-9E66067DA3DB}" dt="2022-09-06T04:22:02.778" v="641" actId="554"/>
          <ac:cxnSpMkLst>
            <pc:docMk/>
            <pc:sldMk cId="1365068394" sldId="315"/>
            <ac:cxnSpMk id="40" creationId="{7C00EECD-AFFD-99E4-A2AB-943152CCDF34}"/>
          </ac:cxnSpMkLst>
        </pc:cxnChg>
        <pc:cxnChg chg="add mod">
          <ac:chgData name="Ron Keidar" userId="bd522e22234dfd79" providerId="LiveId" clId="{4FCCB4F3-BA8E-49C6-964C-9E66067DA3DB}" dt="2022-09-06T04:23:27.831" v="664" actId="1038"/>
          <ac:cxnSpMkLst>
            <pc:docMk/>
            <pc:sldMk cId="1365068394" sldId="315"/>
            <ac:cxnSpMk id="45" creationId="{CFEF3927-DAA7-94A0-A573-EEC33E874050}"/>
          </ac:cxnSpMkLst>
        </pc:cxnChg>
      </pc:sldChg>
      <pc:sldMasterChg chg="modSldLayout">
        <pc:chgData name="Ron Keidar" userId="bd522e22234dfd79" providerId="LiveId" clId="{4FCCB4F3-BA8E-49C6-964C-9E66067DA3DB}" dt="2022-09-06T03:52:06.161" v="9"/>
        <pc:sldMasterMkLst>
          <pc:docMk/>
          <pc:sldMasterMk cId="3723904720" sldId="2147483648"/>
        </pc:sldMasterMkLst>
        <pc:sldLayoutChg chg="addSp modSp">
          <pc:chgData name="Ron Keidar" userId="bd522e22234dfd79" providerId="LiveId" clId="{4FCCB4F3-BA8E-49C6-964C-9E66067DA3DB}" dt="2022-09-06T03:52:06.161" v="9"/>
          <pc:sldLayoutMkLst>
            <pc:docMk/>
            <pc:sldMasterMk cId="3723904720" sldId="2147483648"/>
            <pc:sldLayoutMk cId="63705894" sldId="2147483649"/>
          </pc:sldLayoutMkLst>
          <pc:spChg chg="add mod">
            <ac:chgData name="Ron Keidar" userId="bd522e22234dfd79" providerId="LiveId" clId="{4FCCB4F3-BA8E-49C6-964C-9E66067DA3DB}" dt="2022-09-06T03:52:06.161" v="9"/>
            <ac:spMkLst>
              <pc:docMk/>
              <pc:sldMasterMk cId="3723904720" sldId="2147483648"/>
              <pc:sldLayoutMk cId="63705894" sldId="2147483649"/>
              <ac:spMk id="4" creationId="{97CAD084-6015-5CA0-F163-85F48DF8846E}"/>
            </ac:spMkLst>
          </pc:spChg>
          <pc:spChg chg="add mod">
            <ac:chgData name="Ron Keidar" userId="bd522e22234dfd79" providerId="LiveId" clId="{4FCCB4F3-BA8E-49C6-964C-9E66067DA3DB}" dt="2022-09-06T03:52:06.161" v="9"/>
            <ac:spMkLst>
              <pc:docMk/>
              <pc:sldMasterMk cId="3723904720" sldId="2147483648"/>
              <pc:sldLayoutMk cId="63705894" sldId="2147483649"/>
              <ac:spMk id="5" creationId="{1FD9B6B0-2312-E806-630A-CD4838DD6F76}"/>
            </ac:spMkLst>
          </pc:spChg>
        </pc:sldLayoutChg>
      </pc:sldMasterChg>
    </pc:docChg>
  </pc:docChgLst>
  <pc:docChgLst>
    <pc:chgData name="Ron Keidar" userId="bd522e22234dfd79" providerId="LiveId" clId="{CFC05E80-7B66-4E03-BFA0-CEF2255AD1C6}"/>
    <pc:docChg chg="undo custSel addSld delSld modSld sldOrd modSection">
      <pc:chgData name="Ron Keidar" userId="bd522e22234dfd79" providerId="LiveId" clId="{CFC05E80-7B66-4E03-BFA0-CEF2255AD1C6}" dt="2022-07-18T03:37:23.687" v="2819" actId="20577"/>
      <pc:docMkLst>
        <pc:docMk/>
      </pc:docMkLst>
      <pc:sldChg chg="addSp delSp modSp mod">
        <pc:chgData name="Ron Keidar" userId="bd522e22234dfd79" providerId="LiveId" clId="{CFC05E80-7B66-4E03-BFA0-CEF2255AD1C6}" dt="2022-07-09T03:14:49.226" v="1318" actId="14100"/>
        <pc:sldMkLst>
          <pc:docMk/>
          <pc:sldMk cId="814623948" sldId="282"/>
        </pc:sldMkLst>
        <pc:spChg chg="mod">
          <ac:chgData name="Ron Keidar" userId="bd522e22234dfd79" providerId="LiveId" clId="{CFC05E80-7B66-4E03-BFA0-CEF2255AD1C6}" dt="2022-07-09T03:12:27.353" v="1252" actId="14100"/>
          <ac:spMkLst>
            <pc:docMk/>
            <pc:sldMk cId="814623948" sldId="282"/>
            <ac:spMk id="5" creationId="{438E741D-940C-49CF-A062-A3AD42708A8B}"/>
          </ac:spMkLst>
        </pc:spChg>
        <pc:spChg chg="mod">
          <ac:chgData name="Ron Keidar" userId="bd522e22234dfd79" providerId="LiveId" clId="{CFC05E80-7B66-4E03-BFA0-CEF2255AD1C6}" dt="2022-07-09T03:12:45.248" v="1255" actId="1076"/>
          <ac:spMkLst>
            <pc:docMk/>
            <pc:sldMk cId="814623948" sldId="282"/>
            <ac:spMk id="13" creationId="{ACA768EA-8559-406C-9F9A-ACEC8CE3E13D}"/>
          </ac:spMkLst>
        </pc:spChg>
        <pc:spChg chg="mod">
          <ac:chgData name="Ron Keidar" userId="bd522e22234dfd79" providerId="LiveId" clId="{CFC05E80-7B66-4E03-BFA0-CEF2255AD1C6}" dt="2022-07-09T03:12:35.761" v="1253" actId="1076"/>
          <ac:spMkLst>
            <pc:docMk/>
            <pc:sldMk cId="814623948" sldId="282"/>
            <ac:spMk id="15" creationId="{F81B56AE-EEE1-4601-81F1-D4BA1DBF3818}"/>
          </ac:spMkLst>
        </pc:spChg>
        <pc:spChg chg="mod">
          <ac:chgData name="Ron Keidar" userId="bd522e22234dfd79" providerId="LiveId" clId="{CFC05E80-7B66-4E03-BFA0-CEF2255AD1C6}" dt="2022-07-09T03:11:18.533" v="1237" actId="1076"/>
          <ac:spMkLst>
            <pc:docMk/>
            <pc:sldMk cId="814623948" sldId="282"/>
            <ac:spMk id="21" creationId="{52EA69A9-A280-4BAD-AB66-AE6A1494E3AF}"/>
          </ac:spMkLst>
        </pc:spChg>
        <pc:spChg chg="mod">
          <ac:chgData name="Ron Keidar" userId="bd522e22234dfd79" providerId="LiveId" clId="{CFC05E80-7B66-4E03-BFA0-CEF2255AD1C6}" dt="2022-07-09T03:14:49.226" v="1318" actId="14100"/>
          <ac:spMkLst>
            <pc:docMk/>
            <pc:sldMk cId="814623948" sldId="282"/>
            <ac:spMk id="22" creationId="{26EBF11D-6019-51BE-DA8D-73632A1DB9D2}"/>
          </ac:spMkLst>
        </pc:spChg>
        <pc:spChg chg="mod">
          <ac:chgData name="Ron Keidar" userId="bd522e22234dfd79" providerId="LiveId" clId="{CFC05E80-7B66-4E03-BFA0-CEF2255AD1C6}" dt="2022-07-09T03:13:42.368" v="1281" actId="1038"/>
          <ac:spMkLst>
            <pc:docMk/>
            <pc:sldMk cId="814623948" sldId="282"/>
            <ac:spMk id="36" creationId="{F41F89F2-C680-4820-B376-72B5BCD40754}"/>
          </ac:spMkLst>
        </pc:spChg>
        <pc:spChg chg="del mod">
          <ac:chgData name="Ron Keidar" userId="bd522e22234dfd79" providerId="LiveId" clId="{CFC05E80-7B66-4E03-BFA0-CEF2255AD1C6}" dt="2022-07-09T03:13:12.071" v="1260" actId="478"/>
          <ac:spMkLst>
            <pc:docMk/>
            <pc:sldMk cId="814623948" sldId="282"/>
            <ac:spMk id="37" creationId="{C1CB51C5-7FD4-423E-AFB8-593E35340014}"/>
          </ac:spMkLst>
        </pc:spChg>
        <pc:spChg chg="mod">
          <ac:chgData name="Ron Keidar" userId="bd522e22234dfd79" providerId="LiveId" clId="{CFC05E80-7B66-4E03-BFA0-CEF2255AD1C6}" dt="2022-07-09T03:14:01.249" v="1313" actId="1038"/>
          <ac:spMkLst>
            <pc:docMk/>
            <pc:sldMk cId="814623948" sldId="282"/>
            <ac:spMk id="48" creationId="{527252F1-02EB-42EA-8625-76BCDBE2C9A5}"/>
          </ac:spMkLst>
        </pc:spChg>
        <pc:spChg chg="add mod">
          <ac:chgData name="Ron Keidar" userId="bd522e22234dfd79" providerId="LiveId" clId="{CFC05E80-7B66-4E03-BFA0-CEF2255AD1C6}" dt="2022-07-09T03:14:18.788" v="1314"/>
          <ac:spMkLst>
            <pc:docMk/>
            <pc:sldMk cId="814623948" sldId="282"/>
            <ac:spMk id="82" creationId="{465DA97F-4A4E-C0E5-53D6-91CCB3C6CD5C}"/>
          </ac:spMkLst>
        </pc:spChg>
        <pc:grpChg chg="mod">
          <ac:chgData name="Ron Keidar" userId="bd522e22234dfd79" providerId="LiveId" clId="{CFC05E80-7B66-4E03-BFA0-CEF2255AD1C6}" dt="2022-07-09T03:13:56.314" v="1298" actId="1038"/>
          <ac:grpSpMkLst>
            <pc:docMk/>
            <pc:sldMk cId="814623948" sldId="282"/>
            <ac:grpSpMk id="88" creationId="{278FE2BF-4231-9A53-7DD3-8A2281454D5C}"/>
          </ac:grpSpMkLst>
        </pc:grpChg>
        <pc:picChg chg="mod">
          <ac:chgData name="Ron Keidar" userId="bd522e22234dfd79" providerId="LiveId" clId="{CFC05E80-7B66-4E03-BFA0-CEF2255AD1C6}" dt="2022-07-09T03:13:42.368" v="1281" actId="1038"/>
          <ac:picMkLst>
            <pc:docMk/>
            <pc:sldMk cId="814623948" sldId="282"/>
            <ac:picMk id="68" creationId="{033C3C8A-E755-406D-A760-451FCACC9727}"/>
          </ac:picMkLst>
        </pc:picChg>
        <pc:picChg chg="mod">
          <ac:chgData name="Ron Keidar" userId="bd522e22234dfd79" providerId="LiveId" clId="{CFC05E80-7B66-4E03-BFA0-CEF2255AD1C6}" dt="2022-07-09T03:13:42.368" v="1281" actId="1038"/>
          <ac:picMkLst>
            <pc:docMk/>
            <pc:sldMk cId="814623948" sldId="282"/>
            <ac:picMk id="135" creationId="{DBC153C2-D7F9-4F31-AB7F-2820C0F249F2}"/>
          </ac:picMkLst>
        </pc:picChg>
        <pc:cxnChg chg="del mod">
          <ac:chgData name="Ron Keidar" userId="bd522e22234dfd79" providerId="LiveId" clId="{CFC05E80-7B66-4E03-BFA0-CEF2255AD1C6}" dt="2022-07-09T03:11:39.429" v="1242" actId="478"/>
          <ac:cxnSpMkLst>
            <pc:docMk/>
            <pc:sldMk cId="814623948" sldId="282"/>
            <ac:cxnSpMk id="14" creationId="{033E554B-B3D6-4CB5-B74C-5A29AB0797AD}"/>
          </ac:cxnSpMkLst>
        </pc:cxnChg>
        <pc:cxnChg chg="mod">
          <ac:chgData name="Ron Keidar" userId="bd522e22234dfd79" providerId="LiveId" clId="{CFC05E80-7B66-4E03-BFA0-CEF2255AD1C6}" dt="2022-07-09T03:12:40.218" v="1254" actId="14100"/>
          <ac:cxnSpMkLst>
            <pc:docMk/>
            <pc:sldMk cId="814623948" sldId="282"/>
            <ac:cxnSpMk id="23" creationId="{BFD92FED-91CF-4735-AAB3-96A25615893A}"/>
          </ac:cxnSpMkLst>
        </pc:cxnChg>
        <pc:cxnChg chg="mod">
          <ac:chgData name="Ron Keidar" userId="bd522e22234dfd79" providerId="LiveId" clId="{CFC05E80-7B66-4E03-BFA0-CEF2255AD1C6}" dt="2022-07-09T03:13:29.789" v="1262" actId="14100"/>
          <ac:cxnSpMkLst>
            <pc:docMk/>
            <pc:sldMk cId="814623948" sldId="282"/>
            <ac:cxnSpMk id="35" creationId="{E9916795-CAE7-4965-9DEF-F413C2624194}"/>
          </ac:cxnSpMkLst>
        </pc:cxnChg>
        <pc:cxnChg chg="mod">
          <ac:chgData name="Ron Keidar" userId="bd522e22234dfd79" providerId="LiveId" clId="{CFC05E80-7B66-4E03-BFA0-CEF2255AD1C6}" dt="2022-07-09T03:14:01.249" v="1313" actId="1038"/>
          <ac:cxnSpMkLst>
            <pc:docMk/>
            <pc:sldMk cId="814623948" sldId="282"/>
            <ac:cxnSpMk id="43" creationId="{9EBF51E4-73DC-4DCC-A52A-7FCAD472FB1B}"/>
          </ac:cxnSpMkLst>
        </pc:cxnChg>
        <pc:cxnChg chg="mod">
          <ac:chgData name="Ron Keidar" userId="bd522e22234dfd79" providerId="LiveId" clId="{CFC05E80-7B66-4E03-BFA0-CEF2255AD1C6}" dt="2022-07-09T03:13:42.368" v="1281" actId="1038"/>
          <ac:cxnSpMkLst>
            <pc:docMk/>
            <pc:sldMk cId="814623948" sldId="282"/>
            <ac:cxnSpMk id="70" creationId="{91CD06F2-E1A4-43BA-BC65-A1A42FD96D3A}"/>
          </ac:cxnSpMkLst>
        </pc:cxnChg>
        <pc:cxnChg chg="mod">
          <ac:chgData name="Ron Keidar" userId="bd522e22234dfd79" providerId="LiveId" clId="{CFC05E80-7B66-4E03-BFA0-CEF2255AD1C6}" dt="2022-07-09T03:13:49.206" v="1282" actId="14100"/>
          <ac:cxnSpMkLst>
            <pc:docMk/>
            <pc:sldMk cId="814623948" sldId="282"/>
            <ac:cxnSpMk id="73" creationId="{D3488E9E-0387-462B-9173-8670588367EA}"/>
          </ac:cxnSpMkLst>
        </pc:cxnChg>
      </pc:sldChg>
      <pc:sldChg chg="ord">
        <pc:chgData name="Ron Keidar" userId="bd522e22234dfd79" providerId="LiveId" clId="{CFC05E80-7B66-4E03-BFA0-CEF2255AD1C6}" dt="2022-07-17T04:47:57.240" v="2714"/>
        <pc:sldMkLst>
          <pc:docMk/>
          <pc:sldMk cId="155665964" sldId="290"/>
        </pc:sldMkLst>
      </pc:sldChg>
      <pc:sldChg chg="addSp delSp modSp mod">
        <pc:chgData name="Ron Keidar" userId="bd522e22234dfd79" providerId="LiveId" clId="{CFC05E80-7B66-4E03-BFA0-CEF2255AD1C6}" dt="2022-07-05T17:23:08.071" v="1233" actId="14100"/>
        <pc:sldMkLst>
          <pc:docMk/>
          <pc:sldMk cId="3710021345" sldId="291"/>
        </pc:sldMkLst>
        <pc:spChg chg="add mod">
          <ac:chgData name="Ron Keidar" userId="bd522e22234dfd79" providerId="LiveId" clId="{CFC05E80-7B66-4E03-BFA0-CEF2255AD1C6}" dt="2022-07-03T16:38:31.838" v="37" actId="12788"/>
          <ac:spMkLst>
            <pc:docMk/>
            <pc:sldMk cId="3710021345" sldId="291"/>
            <ac:spMk id="3" creationId="{577908C6-97FD-4F66-9F2B-FEE655F6C528}"/>
          </ac:spMkLst>
        </pc:spChg>
        <pc:spChg chg="add mod">
          <ac:chgData name="Ron Keidar" userId="bd522e22234dfd79" providerId="LiveId" clId="{CFC05E80-7B66-4E03-BFA0-CEF2255AD1C6}" dt="2022-07-05T17:23:08.071" v="1233" actId="14100"/>
          <ac:spMkLst>
            <pc:docMk/>
            <pc:sldMk cId="3710021345" sldId="291"/>
            <ac:spMk id="5" creationId="{472271AF-9030-28BB-EE5D-5BA0144EAA61}"/>
          </ac:spMkLst>
        </pc:spChg>
        <pc:spChg chg="add mod">
          <ac:chgData name="Ron Keidar" userId="bd522e22234dfd79" providerId="LiveId" clId="{CFC05E80-7B66-4E03-BFA0-CEF2255AD1C6}" dt="2022-07-03T16:38:31.838" v="37" actId="12788"/>
          <ac:spMkLst>
            <pc:docMk/>
            <pc:sldMk cId="3710021345" sldId="291"/>
            <ac:spMk id="28" creationId="{F9F596BB-9367-C0A9-F3C7-BB4D6D43CE47}"/>
          </ac:spMkLst>
        </pc:spChg>
        <pc:spChg chg="add mod">
          <ac:chgData name="Ron Keidar" userId="bd522e22234dfd79" providerId="LiveId" clId="{CFC05E80-7B66-4E03-BFA0-CEF2255AD1C6}" dt="2022-07-03T16:41:58.707" v="206" actId="1076"/>
          <ac:spMkLst>
            <pc:docMk/>
            <pc:sldMk cId="3710021345" sldId="291"/>
            <ac:spMk id="32" creationId="{08256651-26D9-BD2C-50D5-7C37ADDE41C5}"/>
          </ac:spMkLst>
        </pc:spChg>
        <pc:spChg chg="mod">
          <ac:chgData name="Ron Keidar" userId="bd522e22234dfd79" providerId="LiveId" clId="{CFC05E80-7B66-4E03-BFA0-CEF2255AD1C6}" dt="2022-07-03T16:40:15.323" v="68" actId="1076"/>
          <ac:spMkLst>
            <pc:docMk/>
            <pc:sldMk cId="3710021345" sldId="291"/>
            <ac:spMk id="34" creationId="{D6E7EC9E-C1DE-4CC9-BC4C-C6518D0759A7}"/>
          </ac:spMkLst>
        </pc:spChg>
        <pc:graphicFrameChg chg="modGraphic">
          <ac:chgData name="Ron Keidar" userId="bd522e22234dfd79" providerId="LiveId" clId="{CFC05E80-7B66-4E03-BFA0-CEF2255AD1C6}" dt="2022-07-03T16:44:07.475" v="283" actId="242"/>
          <ac:graphicFrameMkLst>
            <pc:docMk/>
            <pc:sldMk cId="3710021345" sldId="291"/>
            <ac:graphicFrameMk id="1039" creationId="{54DAC0DE-BE5A-45E3-9394-012C951D11B6}"/>
          </ac:graphicFrameMkLst>
        </pc:graphicFrameChg>
        <pc:picChg chg="del">
          <ac:chgData name="Ron Keidar" userId="bd522e22234dfd79" providerId="LiveId" clId="{CFC05E80-7B66-4E03-BFA0-CEF2255AD1C6}" dt="2022-07-03T16:45:32.531" v="284" actId="478"/>
          <ac:picMkLst>
            <pc:docMk/>
            <pc:sldMk cId="3710021345" sldId="291"/>
            <ac:picMk id="5" creationId="{2186F50C-E59B-418E-B455-6BAD38C6A5F2}"/>
          </ac:picMkLst>
        </pc:picChg>
        <pc:picChg chg="add mod">
          <ac:chgData name="Ron Keidar" userId="bd522e22234dfd79" providerId="LiveId" clId="{CFC05E80-7B66-4E03-BFA0-CEF2255AD1C6}" dt="2022-07-03T16:41:27.849" v="80" actId="1038"/>
          <ac:picMkLst>
            <pc:docMk/>
            <pc:sldMk cId="3710021345" sldId="291"/>
            <ac:picMk id="11" creationId="{97214CB1-89FF-573A-7E67-21382ED69902}"/>
          </ac:picMkLst>
        </pc:picChg>
        <pc:cxnChg chg="add mod">
          <ac:chgData name="Ron Keidar" userId="bd522e22234dfd79" providerId="LiveId" clId="{CFC05E80-7B66-4E03-BFA0-CEF2255AD1C6}" dt="2022-07-03T16:42:33.866" v="253" actId="14100"/>
          <ac:cxnSpMkLst>
            <pc:docMk/>
            <pc:sldMk cId="3710021345" sldId="291"/>
            <ac:cxnSpMk id="16" creationId="{82A19C8E-A580-B396-10D9-D5333CC21061}"/>
          </ac:cxnSpMkLst>
        </pc:cxnChg>
      </pc:sldChg>
      <pc:sldChg chg="modSp">
        <pc:chgData name="Ron Keidar" userId="bd522e22234dfd79" providerId="LiveId" clId="{CFC05E80-7B66-4E03-BFA0-CEF2255AD1C6}" dt="2022-07-09T03:14:29.521" v="1315"/>
        <pc:sldMkLst>
          <pc:docMk/>
          <pc:sldMk cId="3442540090" sldId="300"/>
        </pc:sldMkLst>
        <pc:spChg chg="mod">
          <ac:chgData name="Ron Keidar" userId="bd522e22234dfd79" providerId="LiveId" clId="{CFC05E80-7B66-4E03-BFA0-CEF2255AD1C6}" dt="2022-07-09T03:14:29.521" v="1315"/>
          <ac:spMkLst>
            <pc:docMk/>
            <pc:sldMk cId="3442540090" sldId="300"/>
            <ac:spMk id="5" creationId="{835F1750-F4C7-1FFB-BFAF-C1CBE7F0AA7F}"/>
          </ac:spMkLst>
        </pc:spChg>
      </pc:sldChg>
      <pc:sldChg chg="ord">
        <pc:chgData name="Ron Keidar" userId="bd522e22234dfd79" providerId="LiveId" clId="{CFC05E80-7B66-4E03-BFA0-CEF2255AD1C6}" dt="2022-07-17T04:50:20.673" v="2716"/>
        <pc:sldMkLst>
          <pc:docMk/>
          <pc:sldMk cId="3950644884" sldId="302"/>
        </pc:sldMkLst>
      </pc:sldChg>
      <pc:sldChg chg="addSp delSp modSp mod">
        <pc:chgData name="Ron Keidar" userId="bd522e22234dfd79" providerId="LiveId" clId="{CFC05E80-7B66-4E03-BFA0-CEF2255AD1C6}" dt="2022-07-05T02:06:51.703" v="504"/>
        <pc:sldMkLst>
          <pc:docMk/>
          <pc:sldMk cId="1309987451" sldId="305"/>
        </pc:sldMkLst>
        <pc:spChg chg="add mod">
          <ac:chgData name="Ron Keidar" userId="bd522e22234dfd79" providerId="LiveId" clId="{CFC05E80-7B66-4E03-BFA0-CEF2255AD1C6}" dt="2022-07-05T01:58:20.292" v="298" actId="1076"/>
          <ac:spMkLst>
            <pc:docMk/>
            <pc:sldMk cId="1309987451" sldId="305"/>
            <ac:spMk id="4" creationId="{EF455111-B784-B9C0-9788-4672481E5E5C}"/>
          </ac:spMkLst>
        </pc:spChg>
        <pc:spChg chg="del">
          <ac:chgData name="Ron Keidar" userId="bd522e22234dfd79" providerId="LiveId" clId="{CFC05E80-7B66-4E03-BFA0-CEF2255AD1C6}" dt="2022-07-05T02:05:33.947" v="489" actId="478"/>
          <ac:spMkLst>
            <pc:docMk/>
            <pc:sldMk cId="1309987451" sldId="305"/>
            <ac:spMk id="21" creationId="{797A4EB5-F908-1C30-0156-F1CEAF60AF70}"/>
          </ac:spMkLst>
        </pc:spChg>
        <pc:spChg chg="mod">
          <ac:chgData name="Ron Keidar" userId="bd522e22234dfd79" providerId="LiveId" clId="{CFC05E80-7B66-4E03-BFA0-CEF2255AD1C6}" dt="2022-07-05T02:01:22.429" v="352"/>
          <ac:spMkLst>
            <pc:docMk/>
            <pc:sldMk cId="1309987451" sldId="305"/>
            <ac:spMk id="56" creationId="{E8F93824-3600-F1AD-0583-D623C38C564F}"/>
          </ac:spMkLst>
        </pc:spChg>
        <pc:spChg chg="add mod ord">
          <ac:chgData name="Ron Keidar" userId="bd522e22234dfd79" providerId="LiveId" clId="{CFC05E80-7B66-4E03-BFA0-CEF2255AD1C6}" dt="2022-07-05T02:06:51.703" v="504"/>
          <ac:spMkLst>
            <pc:docMk/>
            <pc:sldMk cId="1309987451" sldId="305"/>
            <ac:spMk id="57" creationId="{B75AB655-92F0-80AB-EECF-4DFFCAC7B535}"/>
          </ac:spMkLst>
        </pc:spChg>
        <pc:spChg chg="mod">
          <ac:chgData name="Ron Keidar" userId="bd522e22234dfd79" providerId="LiveId" clId="{CFC05E80-7B66-4E03-BFA0-CEF2255AD1C6}" dt="2022-07-05T01:57:45.754" v="288" actId="1076"/>
          <ac:spMkLst>
            <pc:docMk/>
            <pc:sldMk cId="1309987451" sldId="305"/>
            <ac:spMk id="73" creationId="{0EEDF95F-0DFC-47AF-CEC9-77BFEC264395}"/>
          </ac:spMkLst>
        </pc:spChg>
        <pc:grpChg chg="add del mod">
          <ac:chgData name="Ron Keidar" userId="bd522e22234dfd79" providerId="LiveId" clId="{CFC05E80-7B66-4E03-BFA0-CEF2255AD1C6}" dt="2022-07-05T02:06:26.174" v="503" actId="478"/>
          <ac:grpSpMkLst>
            <pc:docMk/>
            <pc:sldMk cId="1309987451" sldId="305"/>
            <ac:grpSpMk id="54" creationId="{16026624-DB93-5C09-031C-628EC1BC710B}"/>
          </ac:grpSpMkLst>
        </pc:grpChg>
        <pc:picChg chg="add mod">
          <ac:chgData name="Ron Keidar" userId="bd522e22234dfd79" providerId="LiveId" clId="{CFC05E80-7B66-4E03-BFA0-CEF2255AD1C6}" dt="2022-07-05T01:59:58.447" v="322" actId="1038"/>
          <ac:picMkLst>
            <pc:docMk/>
            <pc:sldMk cId="1309987451" sldId="305"/>
            <ac:picMk id="10" creationId="{2AAE9BAB-F1AF-1964-6C5A-D6C60B273AD2}"/>
          </ac:picMkLst>
        </pc:picChg>
        <pc:picChg chg="mod">
          <ac:chgData name="Ron Keidar" userId="bd522e22234dfd79" providerId="LiveId" clId="{CFC05E80-7B66-4E03-BFA0-CEF2255AD1C6}" dt="2022-07-05T02:01:22.429" v="352"/>
          <ac:picMkLst>
            <pc:docMk/>
            <pc:sldMk cId="1309987451" sldId="305"/>
            <ac:picMk id="55" creationId="{29692859-3286-702A-DC57-CBF011AC3673}"/>
          </ac:picMkLst>
        </pc:picChg>
        <pc:cxnChg chg="mod">
          <ac:chgData name="Ron Keidar" userId="bd522e22234dfd79" providerId="LiveId" clId="{CFC05E80-7B66-4E03-BFA0-CEF2255AD1C6}" dt="2022-07-05T01:58:25.300" v="299" actId="14100"/>
          <ac:cxnSpMkLst>
            <pc:docMk/>
            <pc:sldMk cId="1309987451" sldId="305"/>
            <ac:cxnSpMk id="71" creationId="{2996E15F-6502-337B-5C0A-F2C19E12EAAD}"/>
          </ac:cxnSpMkLst>
        </pc:cxnChg>
      </pc:sldChg>
      <pc:sldChg chg="addSp modSp mod">
        <pc:chgData name="Ron Keidar" userId="bd522e22234dfd79" providerId="LiveId" clId="{CFC05E80-7B66-4E03-BFA0-CEF2255AD1C6}" dt="2022-07-05T02:07:01.132" v="505"/>
        <pc:sldMkLst>
          <pc:docMk/>
          <pc:sldMk cId="2129991061" sldId="306"/>
        </pc:sldMkLst>
        <pc:spChg chg="mod">
          <ac:chgData name="Ron Keidar" userId="bd522e22234dfd79" providerId="LiveId" clId="{CFC05E80-7B66-4E03-BFA0-CEF2255AD1C6}" dt="2022-07-05T02:05:26.206" v="488" actId="1038"/>
          <ac:spMkLst>
            <pc:docMk/>
            <pc:sldMk cId="2129991061" sldId="306"/>
            <ac:spMk id="4" creationId="{F22EFD1E-98D5-FA19-F8DC-9C5985FD3923}"/>
          </ac:spMkLst>
        </pc:spChg>
        <pc:spChg chg="mod">
          <ac:chgData name="Ron Keidar" userId="bd522e22234dfd79" providerId="LiveId" clId="{CFC05E80-7B66-4E03-BFA0-CEF2255AD1C6}" dt="2022-07-05T02:02:19.440" v="364" actId="404"/>
          <ac:spMkLst>
            <pc:docMk/>
            <pc:sldMk cId="2129991061" sldId="306"/>
            <ac:spMk id="34" creationId="{5D13AFA2-0AE7-A65C-5BD4-FF98F4CA490E}"/>
          </ac:spMkLst>
        </pc:spChg>
        <pc:spChg chg="add mod">
          <ac:chgData name="Ron Keidar" userId="bd522e22234dfd79" providerId="LiveId" clId="{CFC05E80-7B66-4E03-BFA0-CEF2255AD1C6}" dt="2022-07-05T02:03:15.590" v="370" actId="1076"/>
          <ac:spMkLst>
            <pc:docMk/>
            <pc:sldMk cId="2129991061" sldId="306"/>
            <ac:spMk id="36" creationId="{9E32876E-618C-3F91-07DB-7BDF0E39C045}"/>
          </ac:spMkLst>
        </pc:spChg>
        <pc:spChg chg="add mod">
          <ac:chgData name="Ron Keidar" userId="bd522e22234dfd79" providerId="LiveId" clId="{CFC05E80-7B66-4E03-BFA0-CEF2255AD1C6}" dt="2022-07-05T02:07:01.132" v="505"/>
          <ac:spMkLst>
            <pc:docMk/>
            <pc:sldMk cId="2129991061" sldId="306"/>
            <ac:spMk id="44" creationId="{15A087CA-8BBF-F07B-5140-B51C9282BAF2}"/>
          </ac:spMkLst>
        </pc:spChg>
        <pc:grpChg chg="add mod">
          <ac:chgData name="Ron Keidar" userId="bd522e22234dfd79" providerId="LiveId" clId="{CFC05E80-7B66-4E03-BFA0-CEF2255AD1C6}" dt="2022-07-05T02:02:14.243" v="362" actId="1076"/>
          <ac:grpSpMkLst>
            <pc:docMk/>
            <pc:sldMk cId="2129991061" sldId="306"/>
            <ac:grpSpMk id="29" creationId="{680E78DB-02F0-3F8B-EEF2-6F30AC069042}"/>
          </ac:grpSpMkLst>
        </pc:grpChg>
        <pc:picChg chg="add mod">
          <ac:chgData name="Ron Keidar" userId="bd522e22234dfd79" providerId="LiveId" clId="{CFC05E80-7B66-4E03-BFA0-CEF2255AD1C6}" dt="2022-07-05T02:00:29.438" v="324" actId="1076"/>
          <ac:picMkLst>
            <pc:docMk/>
            <pc:sldMk cId="2129991061" sldId="306"/>
            <ac:picMk id="27" creationId="{E204A98F-CB3E-4077-091A-2767A8C409E6}"/>
          </ac:picMkLst>
        </pc:picChg>
        <pc:picChg chg="mod">
          <ac:chgData name="Ron Keidar" userId="bd522e22234dfd79" providerId="LiveId" clId="{CFC05E80-7B66-4E03-BFA0-CEF2255AD1C6}" dt="2022-07-05T02:01:46.209" v="353"/>
          <ac:picMkLst>
            <pc:docMk/>
            <pc:sldMk cId="2129991061" sldId="306"/>
            <ac:picMk id="32" creationId="{842D6E98-AB25-2169-D100-0FB903E90BC1}"/>
          </ac:picMkLst>
        </pc:picChg>
        <pc:cxnChg chg="add">
          <ac:chgData name="Ron Keidar" userId="bd522e22234dfd79" providerId="LiveId" clId="{CFC05E80-7B66-4E03-BFA0-CEF2255AD1C6}" dt="2022-07-05T02:02:40.185" v="365" actId="11529"/>
          <ac:cxnSpMkLst>
            <pc:docMk/>
            <pc:sldMk cId="2129991061" sldId="306"/>
            <ac:cxnSpMk id="14" creationId="{5486AC26-9AA6-8D41-E699-3862506FB1A3}"/>
          </ac:cxnSpMkLst>
        </pc:cxnChg>
        <pc:cxnChg chg="add mod">
          <ac:chgData name="Ron Keidar" userId="bd522e22234dfd79" providerId="LiveId" clId="{CFC05E80-7B66-4E03-BFA0-CEF2255AD1C6}" dt="2022-07-05T02:04:10.940" v="399" actId="552"/>
          <ac:cxnSpMkLst>
            <pc:docMk/>
            <pc:sldMk cId="2129991061" sldId="306"/>
            <ac:cxnSpMk id="19" creationId="{2C1A1E74-F95E-A97C-4E30-F5BCAFA0E6B1}"/>
          </ac:cxnSpMkLst>
        </pc:cxnChg>
        <pc:cxnChg chg="mod">
          <ac:chgData name="Ron Keidar" userId="bd522e22234dfd79" providerId="LiveId" clId="{CFC05E80-7B66-4E03-BFA0-CEF2255AD1C6}" dt="2022-07-05T02:05:26.206" v="488" actId="1038"/>
          <ac:cxnSpMkLst>
            <pc:docMk/>
            <pc:sldMk cId="2129991061" sldId="306"/>
            <ac:cxnSpMk id="35" creationId="{2EF2C32D-C896-DC7E-6A8E-2CC116D78B74}"/>
          </ac:cxnSpMkLst>
        </pc:cxnChg>
        <pc:cxnChg chg="add mod">
          <ac:chgData name="Ron Keidar" userId="bd522e22234dfd79" providerId="LiveId" clId="{CFC05E80-7B66-4E03-BFA0-CEF2255AD1C6}" dt="2022-07-05T02:04:32.555" v="449" actId="465"/>
          <ac:cxnSpMkLst>
            <pc:docMk/>
            <pc:sldMk cId="2129991061" sldId="306"/>
            <ac:cxnSpMk id="37" creationId="{94B97B3B-DAF5-4E39-285F-E491EE56DD1A}"/>
          </ac:cxnSpMkLst>
        </pc:cxnChg>
        <pc:cxnChg chg="add mod">
          <ac:chgData name="Ron Keidar" userId="bd522e22234dfd79" providerId="LiveId" clId="{CFC05E80-7B66-4E03-BFA0-CEF2255AD1C6}" dt="2022-07-05T02:04:32.555" v="449" actId="465"/>
          <ac:cxnSpMkLst>
            <pc:docMk/>
            <pc:sldMk cId="2129991061" sldId="306"/>
            <ac:cxnSpMk id="38" creationId="{C563EB1D-0B4D-A72E-CF9E-F5C72F31A337}"/>
          </ac:cxnSpMkLst>
        </pc:cxnChg>
        <pc:cxnChg chg="add mod">
          <ac:chgData name="Ron Keidar" userId="bd522e22234dfd79" providerId="LiveId" clId="{CFC05E80-7B66-4E03-BFA0-CEF2255AD1C6}" dt="2022-07-05T02:04:32.555" v="449" actId="465"/>
          <ac:cxnSpMkLst>
            <pc:docMk/>
            <pc:sldMk cId="2129991061" sldId="306"/>
            <ac:cxnSpMk id="39" creationId="{A2075A1A-AF9E-1D15-56A7-4D7530ECF686}"/>
          </ac:cxnSpMkLst>
        </pc:cxnChg>
        <pc:cxnChg chg="add mod">
          <ac:chgData name="Ron Keidar" userId="bd522e22234dfd79" providerId="LiveId" clId="{CFC05E80-7B66-4E03-BFA0-CEF2255AD1C6}" dt="2022-07-05T02:04:32.555" v="449" actId="465"/>
          <ac:cxnSpMkLst>
            <pc:docMk/>
            <pc:sldMk cId="2129991061" sldId="306"/>
            <ac:cxnSpMk id="40" creationId="{D88D4391-B53B-0EC7-B33D-B6CF656D0A67}"/>
          </ac:cxnSpMkLst>
        </pc:cxnChg>
        <pc:cxnChg chg="add mod">
          <ac:chgData name="Ron Keidar" userId="bd522e22234dfd79" providerId="LiveId" clId="{CFC05E80-7B66-4E03-BFA0-CEF2255AD1C6}" dt="2022-07-05T02:04:32.555" v="449" actId="465"/>
          <ac:cxnSpMkLst>
            <pc:docMk/>
            <pc:sldMk cId="2129991061" sldId="306"/>
            <ac:cxnSpMk id="41" creationId="{E58E4B31-E03E-1641-DE6F-A736EA469017}"/>
          </ac:cxnSpMkLst>
        </pc:cxnChg>
        <pc:cxnChg chg="add mod">
          <ac:chgData name="Ron Keidar" userId="bd522e22234dfd79" providerId="LiveId" clId="{CFC05E80-7B66-4E03-BFA0-CEF2255AD1C6}" dt="2022-07-05T02:04:32.555" v="449" actId="465"/>
          <ac:cxnSpMkLst>
            <pc:docMk/>
            <pc:sldMk cId="2129991061" sldId="306"/>
            <ac:cxnSpMk id="42" creationId="{7264C044-F477-8989-1448-6722323C58CF}"/>
          </ac:cxnSpMkLst>
        </pc:cxnChg>
        <pc:cxnChg chg="add mod">
          <ac:chgData name="Ron Keidar" userId="bd522e22234dfd79" providerId="LiveId" clId="{CFC05E80-7B66-4E03-BFA0-CEF2255AD1C6}" dt="2022-07-05T02:04:23.455" v="448" actId="1036"/>
          <ac:cxnSpMkLst>
            <pc:docMk/>
            <pc:sldMk cId="2129991061" sldId="306"/>
            <ac:cxnSpMk id="43" creationId="{439001AB-EBB5-2E58-710A-83CCD09A4940}"/>
          </ac:cxnSpMkLst>
        </pc:cxnChg>
      </pc:sldChg>
      <pc:sldChg chg="add ord">
        <pc:chgData name="Ron Keidar" userId="bd522e22234dfd79" providerId="LiveId" clId="{CFC05E80-7B66-4E03-BFA0-CEF2255AD1C6}" dt="2022-07-05T01:57:10.181" v="287"/>
        <pc:sldMkLst>
          <pc:docMk/>
          <pc:sldMk cId="3200040743" sldId="308"/>
        </pc:sldMkLst>
      </pc:sldChg>
      <pc:sldChg chg="add del">
        <pc:chgData name="Ron Keidar" userId="bd522e22234dfd79" providerId="LiveId" clId="{CFC05E80-7B66-4E03-BFA0-CEF2255AD1C6}" dt="2022-07-10T06:32:41.647" v="1320"/>
        <pc:sldMkLst>
          <pc:docMk/>
          <pc:sldMk cId="1318254866" sldId="309"/>
        </pc:sldMkLst>
      </pc:sldChg>
      <pc:sldChg chg="modSp new del mod">
        <pc:chgData name="Ron Keidar" userId="bd522e22234dfd79" providerId="LiveId" clId="{CFC05E80-7B66-4E03-BFA0-CEF2255AD1C6}" dt="2022-07-05T17:17:03.408" v="648" actId="680"/>
        <pc:sldMkLst>
          <pc:docMk/>
          <pc:sldMk cId="1772207667" sldId="309"/>
        </pc:sldMkLst>
        <pc:spChg chg="mod">
          <ac:chgData name="Ron Keidar" userId="bd522e22234dfd79" providerId="LiveId" clId="{CFC05E80-7B66-4E03-BFA0-CEF2255AD1C6}" dt="2022-07-05T17:17:01.434" v="647" actId="20577"/>
          <ac:spMkLst>
            <pc:docMk/>
            <pc:sldMk cId="1772207667" sldId="309"/>
            <ac:spMk id="2" creationId="{DC9FFAC5-8C62-5731-FF6B-FDD6226A16EB}"/>
          </ac:spMkLst>
        </pc:spChg>
      </pc:sldChg>
      <pc:sldChg chg="modSp add mod">
        <pc:chgData name="Ron Keidar" userId="bd522e22234dfd79" providerId="LiveId" clId="{CFC05E80-7B66-4E03-BFA0-CEF2255AD1C6}" dt="2022-07-10T06:52:12.354" v="2089" actId="20577"/>
        <pc:sldMkLst>
          <pc:docMk/>
          <pc:sldMk cId="2352247266" sldId="309"/>
        </pc:sldMkLst>
        <pc:spChg chg="mod">
          <ac:chgData name="Ron Keidar" userId="bd522e22234dfd79" providerId="LiveId" clId="{CFC05E80-7B66-4E03-BFA0-CEF2255AD1C6}" dt="2022-07-10T06:38:49.940" v="1496" actId="20577"/>
          <ac:spMkLst>
            <pc:docMk/>
            <pc:sldMk cId="2352247266" sldId="309"/>
            <ac:spMk id="3" creationId="{3F4E6031-FEBC-4194-8BA0-2FC6A56A0C1E}"/>
          </ac:spMkLst>
        </pc:spChg>
        <pc:spChg chg="mod">
          <ac:chgData name="Ron Keidar" userId="bd522e22234dfd79" providerId="LiveId" clId="{CFC05E80-7B66-4E03-BFA0-CEF2255AD1C6}" dt="2022-07-10T06:40:38.894" v="1520" actId="20577"/>
          <ac:spMkLst>
            <pc:docMk/>
            <pc:sldMk cId="2352247266" sldId="309"/>
            <ac:spMk id="10" creationId="{EB1AADA8-3F5D-1E95-C0F5-9407CE2D0472}"/>
          </ac:spMkLst>
        </pc:spChg>
        <pc:spChg chg="mod">
          <ac:chgData name="Ron Keidar" userId="bd522e22234dfd79" providerId="LiveId" clId="{CFC05E80-7B66-4E03-BFA0-CEF2255AD1C6}" dt="2022-07-10T06:38:15.552" v="1475" actId="20577"/>
          <ac:spMkLst>
            <pc:docMk/>
            <pc:sldMk cId="2352247266" sldId="309"/>
            <ac:spMk id="11" creationId="{F18A3303-6AE1-4192-B847-C968E4DE1C58}"/>
          </ac:spMkLst>
        </pc:spChg>
        <pc:graphicFrameChg chg="modGraphic">
          <ac:chgData name="Ron Keidar" userId="bd522e22234dfd79" providerId="LiveId" clId="{CFC05E80-7B66-4E03-BFA0-CEF2255AD1C6}" dt="2022-07-10T06:43:48.493" v="1735" actId="20577"/>
          <ac:graphicFrameMkLst>
            <pc:docMk/>
            <pc:sldMk cId="2352247266" sldId="309"/>
            <ac:graphicFrameMk id="4" creationId="{E1F94AC3-E70C-41F9-8834-5ED5BD7A184B}"/>
          </ac:graphicFrameMkLst>
        </pc:graphicFrameChg>
        <pc:graphicFrameChg chg="modGraphic">
          <ac:chgData name="Ron Keidar" userId="bd522e22234dfd79" providerId="LiveId" clId="{CFC05E80-7B66-4E03-BFA0-CEF2255AD1C6}" dt="2022-07-10T06:44:24.190" v="1769" actId="20577"/>
          <ac:graphicFrameMkLst>
            <pc:docMk/>
            <pc:sldMk cId="2352247266" sldId="309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CFC05E80-7B66-4E03-BFA0-CEF2255AD1C6}" dt="2022-07-10T06:52:12.354" v="2089" actId="20577"/>
          <ac:graphicFrameMkLst>
            <pc:docMk/>
            <pc:sldMk cId="2352247266" sldId="309"/>
            <ac:graphicFrameMk id="12" creationId="{31A55406-8888-4A18-89FC-AB289657FAE4}"/>
          </ac:graphicFrameMkLst>
        </pc:graphicFrameChg>
      </pc:sldChg>
      <pc:sldChg chg="modSp add mod">
        <pc:chgData name="Ron Keidar" userId="bd522e22234dfd79" providerId="LiveId" clId="{CFC05E80-7B66-4E03-BFA0-CEF2255AD1C6}" dt="2022-07-10T06:52:07.099" v="2085" actId="20577"/>
        <pc:sldMkLst>
          <pc:docMk/>
          <pc:sldMk cId="3932105631" sldId="310"/>
        </pc:sldMkLst>
        <pc:spChg chg="mod">
          <ac:chgData name="Ron Keidar" userId="bd522e22234dfd79" providerId="LiveId" clId="{CFC05E80-7B66-4E03-BFA0-CEF2255AD1C6}" dt="2022-07-10T06:48:58.367" v="2046" actId="20577"/>
          <ac:spMkLst>
            <pc:docMk/>
            <pc:sldMk cId="3932105631" sldId="310"/>
            <ac:spMk id="3" creationId="{3F4E6031-FEBC-4194-8BA0-2FC6A56A0C1E}"/>
          </ac:spMkLst>
        </pc:spChg>
        <pc:spChg chg="mod">
          <ac:chgData name="Ron Keidar" userId="bd522e22234dfd79" providerId="LiveId" clId="{CFC05E80-7B66-4E03-BFA0-CEF2255AD1C6}" dt="2022-07-10T06:44:49.767" v="1785" actId="20577"/>
          <ac:spMkLst>
            <pc:docMk/>
            <pc:sldMk cId="3932105631" sldId="310"/>
            <ac:spMk id="10" creationId="{EB1AADA8-3F5D-1E95-C0F5-9407CE2D0472}"/>
          </ac:spMkLst>
        </pc:spChg>
        <pc:spChg chg="mod">
          <ac:chgData name="Ron Keidar" userId="bd522e22234dfd79" providerId="LiveId" clId="{CFC05E80-7B66-4E03-BFA0-CEF2255AD1C6}" dt="2022-07-10T06:44:42.886" v="1772" actId="20577"/>
          <ac:spMkLst>
            <pc:docMk/>
            <pc:sldMk cId="3932105631" sldId="310"/>
            <ac:spMk id="11" creationId="{F18A3303-6AE1-4192-B847-C968E4DE1C58}"/>
          </ac:spMkLst>
        </pc:spChg>
        <pc:graphicFrameChg chg="modGraphic">
          <ac:chgData name="Ron Keidar" userId="bd522e22234dfd79" providerId="LiveId" clId="{CFC05E80-7B66-4E03-BFA0-CEF2255AD1C6}" dt="2022-07-10T06:48:05.778" v="2022" actId="20577"/>
          <ac:graphicFrameMkLst>
            <pc:docMk/>
            <pc:sldMk cId="3932105631" sldId="310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CFC05E80-7B66-4E03-BFA0-CEF2255AD1C6}" dt="2022-07-10T06:52:07.099" v="2085" actId="20577"/>
          <ac:graphicFrameMkLst>
            <pc:docMk/>
            <pc:sldMk cId="3932105631" sldId="310"/>
            <ac:graphicFrameMk id="12" creationId="{31A55406-8888-4A18-89FC-AB289657FAE4}"/>
          </ac:graphicFrameMkLst>
        </pc:graphicFrameChg>
      </pc:sldChg>
      <pc:sldChg chg="modSp add mod">
        <pc:chgData name="Ron Keidar" userId="bd522e22234dfd79" providerId="LiveId" clId="{CFC05E80-7B66-4E03-BFA0-CEF2255AD1C6}" dt="2022-07-18T03:37:23.687" v="2819" actId="20577"/>
        <pc:sldMkLst>
          <pc:docMk/>
          <pc:sldMk cId="2619883851" sldId="311"/>
        </pc:sldMkLst>
        <pc:spChg chg="mod">
          <ac:chgData name="Ron Keidar" userId="bd522e22234dfd79" providerId="LiveId" clId="{CFC05E80-7B66-4E03-BFA0-CEF2255AD1C6}" dt="2022-07-10T06:57:21.089" v="2456" actId="20577"/>
          <ac:spMkLst>
            <pc:docMk/>
            <pc:sldMk cId="2619883851" sldId="311"/>
            <ac:spMk id="3" creationId="{3F4E6031-FEBC-4194-8BA0-2FC6A56A0C1E}"/>
          </ac:spMkLst>
        </pc:spChg>
        <pc:spChg chg="mod">
          <ac:chgData name="Ron Keidar" userId="bd522e22234dfd79" providerId="LiveId" clId="{CFC05E80-7B66-4E03-BFA0-CEF2255AD1C6}" dt="2022-07-10T06:51:56.596" v="2083" actId="20577"/>
          <ac:spMkLst>
            <pc:docMk/>
            <pc:sldMk cId="2619883851" sldId="311"/>
            <ac:spMk id="10" creationId="{EB1AADA8-3F5D-1E95-C0F5-9407CE2D0472}"/>
          </ac:spMkLst>
        </pc:spChg>
        <pc:spChg chg="mod">
          <ac:chgData name="Ron Keidar" userId="bd522e22234dfd79" providerId="LiveId" clId="{CFC05E80-7B66-4E03-BFA0-CEF2255AD1C6}" dt="2022-07-10T06:48:39.478" v="2033" actId="1076"/>
          <ac:spMkLst>
            <pc:docMk/>
            <pc:sldMk cId="2619883851" sldId="311"/>
            <ac:spMk id="11" creationId="{F18A3303-6AE1-4192-B847-C968E4DE1C58}"/>
          </ac:spMkLst>
        </pc:spChg>
        <pc:graphicFrameChg chg="mod modGraphic">
          <ac:chgData name="Ron Keidar" userId="bd522e22234dfd79" providerId="LiveId" clId="{CFC05E80-7B66-4E03-BFA0-CEF2255AD1C6}" dt="2022-07-18T03:37:23.687" v="2819" actId="20577"/>
          <ac:graphicFrameMkLst>
            <pc:docMk/>
            <pc:sldMk cId="2619883851" sldId="311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CFC05E80-7B66-4E03-BFA0-CEF2255AD1C6}" dt="2022-07-10T06:52:59.124" v="2138" actId="20577"/>
          <ac:graphicFrameMkLst>
            <pc:docMk/>
            <pc:sldMk cId="2619883851" sldId="311"/>
            <ac:graphicFrameMk id="12" creationId="{31A55406-8888-4A18-89FC-AB289657FAE4}"/>
          </ac:graphicFrameMkLst>
        </pc:graphicFrameChg>
      </pc:sldChg>
      <pc:sldChg chg="modSp add mod">
        <pc:chgData name="Ron Keidar" userId="bd522e22234dfd79" providerId="LiveId" clId="{CFC05E80-7B66-4E03-BFA0-CEF2255AD1C6}" dt="2022-07-18T03:37:09.914" v="2811" actId="20577"/>
        <pc:sldMkLst>
          <pc:docMk/>
          <pc:sldMk cId="2655388509" sldId="312"/>
        </pc:sldMkLst>
        <pc:spChg chg="mod">
          <ac:chgData name="Ron Keidar" userId="bd522e22234dfd79" providerId="LiveId" clId="{CFC05E80-7B66-4E03-BFA0-CEF2255AD1C6}" dt="2022-07-10T06:57:28.674" v="2461" actId="20577"/>
          <ac:spMkLst>
            <pc:docMk/>
            <pc:sldMk cId="2655388509" sldId="312"/>
            <ac:spMk id="3" creationId="{3F4E6031-FEBC-4194-8BA0-2FC6A56A0C1E}"/>
          </ac:spMkLst>
        </pc:spChg>
        <pc:spChg chg="mod">
          <ac:chgData name="Ron Keidar" userId="bd522e22234dfd79" providerId="LiveId" clId="{CFC05E80-7B66-4E03-BFA0-CEF2255AD1C6}" dt="2022-07-10T06:56:53.590" v="2380" actId="20577"/>
          <ac:spMkLst>
            <pc:docMk/>
            <pc:sldMk cId="2655388509" sldId="312"/>
            <ac:spMk id="10" creationId="{EB1AADA8-3F5D-1E95-C0F5-9407CE2D0472}"/>
          </ac:spMkLst>
        </pc:spChg>
        <pc:spChg chg="mod">
          <ac:chgData name="Ron Keidar" userId="bd522e22234dfd79" providerId="LiveId" clId="{CFC05E80-7B66-4E03-BFA0-CEF2255AD1C6}" dt="2022-07-10T06:57:12.244" v="2447" actId="20577"/>
          <ac:spMkLst>
            <pc:docMk/>
            <pc:sldMk cId="2655388509" sldId="312"/>
            <ac:spMk id="11" creationId="{F18A3303-6AE1-4192-B847-C968E4DE1C58}"/>
          </ac:spMkLst>
        </pc:spChg>
        <pc:graphicFrameChg chg="modGraphic">
          <ac:chgData name="Ron Keidar" userId="bd522e22234dfd79" providerId="LiveId" clId="{CFC05E80-7B66-4E03-BFA0-CEF2255AD1C6}" dt="2022-07-18T03:37:09.914" v="2811" actId="20577"/>
          <ac:graphicFrameMkLst>
            <pc:docMk/>
            <pc:sldMk cId="2655388509" sldId="312"/>
            <ac:graphicFrameMk id="5" creationId="{3EB91328-3C75-4219-B849-F6944D75CCBE}"/>
          </ac:graphicFrameMkLst>
        </pc:graphicFrameChg>
      </pc:sldChg>
    </pc:docChg>
  </pc:docChgLst>
  <pc:docChgLst>
    <pc:chgData name="Gil Keidar" userId="39bab330baa1541e" providerId="LiveId" clId="{4D2CCC28-92CB-4182-AD13-FDFFDFA80EF0}"/>
    <pc:docChg chg="modSld">
      <pc:chgData name="Gil Keidar" userId="39bab330baa1541e" providerId="LiveId" clId="{4D2CCC28-92CB-4182-AD13-FDFFDFA80EF0}" dt="2022-07-18T04:43:20.198" v="8" actId="20577"/>
      <pc:docMkLst>
        <pc:docMk/>
      </pc:docMkLst>
      <pc:sldChg chg="modSp mod">
        <pc:chgData name="Gil Keidar" userId="39bab330baa1541e" providerId="LiveId" clId="{4D2CCC28-92CB-4182-AD13-FDFFDFA80EF0}" dt="2022-07-18T04:43:20.198" v="8" actId="20577"/>
        <pc:sldMkLst>
          <pc:docMk/>
          <pc:sldMk cId="2655388509" sldId="312"/>
        </pc:sldMkLst>
        <pc:graphicFrameChg chg="modGraphic">
          <ac:chgData name="Gil Keidar" userId="39bab330baa1541e" providerId="LiveId" clId="{4D2CCC28-92CB-4182-AD13-FDFFDFA80EF0}" dt="2022-07-18T04:43:20.198" v="8" actId="20577"/>
          <ac:graphicFrameMkLst>
            <pc:docMk/>
            <pc:sldMk cId="2655388509" sldId="312"/>
            <ac:graphicFrameMk id="12" creationId="{31A55406-8888-4A18-89FC-AB289657FAE4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89FD4-091D-4FE0-9A0F-F7C6B29585D7}" type="datetime1">
              <a:rPr lang="en-US" smtClean="0"/>
              <a:t>9/5/2022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9ED3B3-94BB-4E1B-92F6-AFB97BF2C45A}" type="datetime1">
              <a:rPr lang="en-US" smtClean="0"/>
              <a:t>9/5/2022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6605B3F-0377-4042-9390-3F26304543A8}" type="datetime1">
              <a:rPr lang="en-US" smtClean="0"/>
              <a:t>9/5/2022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F9FF326-7AE3-421F-8532-3E8F65DC6844}" type="datetime1">
              <a:rPr lang="en-US" smtClean="0"/>
              <a:t>9/5/2022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9605F59-9471-4436-B140-73DBD1282635}" type="datetime1">
              <a:rPr lang="en-US" smtClean="0"/>
              <a:t>9/5/2022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D9B6B0-2312-E806-630A-CD4838DD6F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A6D0F0-DC95-41AF-A605-A11A2E42E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D3EC1E-5556-8C56-A568-769148838F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6D0F0-DC95-41AF-A605-A11A2E42E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slide" Target="slide16.xml"/><Relationship Id="rId3" Type="http://schemas.openxmlformats.org/officeDocument/2006/relationships/slide" Target="slide12.xml"/><Relationship Id="rId7" Type="http://schemas.openxmlformats.org/officeDocument/2006/relationships/slide" Target="slide15.xml"/><Relationship Id="rId12" Type="http://schemas.openxmlformats.org/officeDocument/2006/relationships/slide" Target="slide11.xml"/><Relationship Id="rId17" Type="http://schemas.openxmlformats.org/officeDocument/2006/relationships/image" Target="../media/image5.png"/><Relationship Id="rId2" Type="http://schemas.openxmlformats.org/officeDocument/2006/relationships/image" Target="../media/image26.png"/><Relationship Id="rId16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11" Type="http://schemas.openxmlformats.org/officeDocument/2006/relationships/slide" Target="slide19.xml"/><Relationship Id="rId5" Type="http://schemas.openxmlformats.org/officeDocument/2006/relationships/slide" Target="slide10.xml"/><Relationship Id="rId15" Type="http://schemas.openxmlformats.org/officeDocument/2006/relationships/slide" Target="slide9.xml"/><Relationship Id="rId10" Type="http://schemas.openxmlformats.org/officeDocument/2006/relationships/slide" Target="slide5.xml"/><Relationship Id="rId4" Type="http://schemas.openxmlformats.org/officeDocument/2006/relationships/slide" Target="slide14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5.png"/><Relationship Id="rId3" Type="http://schemas.openxmlformats.org/officeDocument/2006/relationships/image" Target="../media/image29.jpeg"/><Relationship Id="rId7" Type="http://schemas.openxmlformats.org/officeDocument/2006/relationships/slide" Target="slide12.xml"/><Relationship Id="rId12" Type="http://schemas.openxmlformats.org/officeDocument/2006/relationships/slide" Target="slid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6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9.xml"/><Relationship Id="rId10" Type="http://schemas.openxmlformats.org/officeDocument/2006/relationships/image" Target="../media/image27.png"/><Relationship Id="rId4" Type="http://schemas.openxmlformats.org/officeDocument/2006/relationships/image" Target="../media/image30.png"/><Relationship Id="rId9" Type="http://schemas.openxmlformats.org/officeDocument/2006/relationships/slide" Target="slide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5.xml"/><Relationship Id="rId3" Type="http://schemas.openxmlformats.org/officeDocument/2006/relationships/image" Target="../media/image32.png"/><Relationship Id="rId7" Type="http://schemas.openxmlformats.org/officeDocument/2006/relationships/image" Target="../media/image27.png"/><Relationship Id="rId12" Type="http://schemas.openxmlformats.org/officeDocument/2006/relationships/slide" Target="slide7.xml"/><Relationship Id="rId2" Type="http://schemas.openxmlformats.org/officeDocument/2006/relationships/image" Target="../media/image31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6.xml"/><Relationship Id="rId5" Type="http://schemas.openxmlformats.org/officeDocument/2006/relationships/slide" Target="slide11.xml"/><Relationship Id="rId15" Type="http://schemas.openxmlformats.org/officeDocument/2006/relationships/slide" Target="slide3.xml"/><Relationship Id="rId10" Type="http://schemas.openxmlformats.org/officeDocument/2006/relationships/slide" Target="slide14.xml"/><Relationship Id="rId4" Type="http://schemas.openxmlformats.org/officeDocument/2006/relationships/slide" Target="slide10.xml"/><Relationship Id="rId9" Type="http://schemas.openxmlformats.org/officeDocument/2006/relationships/slide" Target="slide12.xml"/><Relationship Id="rId14" Type="http://schemas.openxmlformats.org/officeDocument/2006/relationships/slide" Target="slide2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image" Target="../media/image33.png"/><Relationship Id="rId7" Type="http://schemas.openxmlformats.org/officeDocument/2006/relationships/slide" Target="slide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1.xml"/><Relationship Id="rId5" Type="http://schemas.openxmlformats.org/officeDocument/2006/relationships/slide" Target="slide14.xml"/><Relationship Id="rId10" Type="http://schemas.openxmlformats.org/officeDocument/2006/relationships/image" Target="../media/image5.png"/><Relationship Id="rId4" Type="http://schemas.openxmlformats.org/officeDocument/2006/relationships/slide" Target="slide10.xml"/><Relationship Id="rId9" Type="http://schemas.openxmlformats.org/officeDocument/2006/relationships/slide" Target="slide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://electronics.stackexchange.com/questions/196655/build-and-logic-gate-with-7400-ics-nand-in-negative-logic" TargetMode="External"/><Relationship Id="rId7" Type="http://schemas.openxmlformats.org/officeDocument/2006/relationships/slide" Target="slide1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0.xml"/><Relationship Id="rId5" Type="http://schemas.openxmlformats.org/officeDocument/2006/relationships/slide" Target="slide13.xml"/><Relationship Id="rId4" Type="http://schemas.openxmlformats.org/officeDocument/2006/relationships/image" Target="../media/image29.jpeg"/><Relationship Id="rId9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21.png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slide" Target="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slide" Target="slide10.xml"/><Relationship Id="rId4" Type="http://schemas.openxmlformats.org/officeDocument/2006/relationships/hyperlink" Target="http://electronics.stackexchange.com/questions/196655/build-and-logic-gate-with-7400-ics-nand-in-negative-logic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image" Target="../media/image34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2.xml"/><Relationship Id="rId4" Type="http://schemas.openxmlformats.org/officeDocument/2006/relationships/image" Target="../media/image35.png"/><Relationship Id="rId9" Type="http://schemas.openxmlformats.org/officeDocument/2006/relationships/slide" Target="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Category:NOR_gate_symbols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5" Type="http://schemas.openxmlformats.org/officeDocument/2006/relationships/hyperlink" Target="http://it.wikibooks.org/wiki/File:Xor-gate-en.svg" TargetMode="Externa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image" Target="../media/image27.png"/><Relationship Id="rId7" Type="http://schemas.openxmlformats.org/officeDocument/2006/relationships/slide" Target="slide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8.png"/><Relationship Id="rId10" Type="http://schemas.openxmlformats.org/officeDocument/2006/relationships/image" Target="../media/image5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jpeg"/><Relationship Id="rId7" Type="http://schemas.openxmlformats.org/officeDocument/2006/relationships/slide" Target="slide12.xml"/><Relationship Id="rId2" Type="http://schemas.openxmlformats.org/officeDocument/2006/relationships/slide" Target="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5.png"/><Relationship Id="rId4" Type="http://schemas.openxmlformats.org/officeDocument/2006/relationships/image" Target="../media/image40.jpeg"/><Relationship Id="rId9" Type="http://schemas.openxmlformats.org/officeDocument/2006/relationships/slide" Target="slide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liucs.net/cs101s14/n4-logic.html" TargetMode="External"/><Relationship Id="rId3" Type="http://schemas.openxmlformats.org/officeDocument/2006/relationships/slide" Target="slide10.xml"/><Relationship Id="rId7" Type="http://schemas.openxmlformats.org/officeDocument/2006/relationships/image" Target="../media/image20.png"/><Relationship Id="rId12" Type="http://schemas.openxmlformats.org/officeDocument/2006/relationships/image" Target="../media/image5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electronics.stackexchange.com/questions/125384/making-2-input-and-gate-2-input-or-gate-and-not-gate-using-only-the-sand-gate" TargetMode="External"/><Relationship Id="rId11" Type="http://schemas.openxmlformats.org/officeDocument/2006/relationships/slide" Target="slide3.xml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slide" Target="slide13.xml"/><Relationship Id="rId9" Type="http://schemas.openxmlformats.org/officeDocument/2006/relationships/slide" Target="slid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16.xml"/><Relationship Id="rId3" Type="http://schemas.openxmlformats.org/officeDocument/2006/relationships/slide" Target="slide5.xml"/><Relationship Id="rId7" Type="http://schemas.openxmlformats.org/officeDocument/2006/relationships/slide" Target="slide15.xml"/><Relationship Id="rId12" Type="http://schemas.openxmlformats.org/officeDocument/2006/relationships/slide" Target="slide9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11" Type="http://schemas.openxmlformats.org/officeDocument/2006/relationships/slide" Target="slide7.xml"/><Relationship Id="rId5" Type="http://schemas.openxmlformats.org/officeDocument/2006/relationships/slide" Target="slide12.xml"/><Relationship Id="rId15" Type="http://schemas.openxmlformats.org/officeDocument/2006/relationships/slide" Target="slide11.xml"/><Relationship Id="rId10" Type="http://schemas.openxmlformats.org/officeDocument/2006/relationships/slide" Target="slide19.xml"/><Relationship Id="rId4" Type="http://schemas.openxmlformats.org/officeDocument/2006/relationships/slide" Target="slide8.xml"/><Relationship Id="rId9" Type="http://schemas.openxmlformats.org/officeDocument/2006/relationships/slide" Target="slide18.xml"/><Relationship Id="rId14" Type="http://schemas.openxmlformats.org/officeDocument/2006/relationships/slide" Target="slide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slide" Target="slide12.xml"/><Relationship Id="rId5" Type="http://schemas.openxmlformats.org/officeDocument/2006/relationships/image" Target="../media/image8.png"/><Relationship Id="rId10" Type="http://schemas.openxmlformats.org/officeDocument/2006/relationships/slide" Target="slide10.xml"/><Relationship Id="rId4" Type="http://schemas.openxmlformats.org/officeDocument/2006/relationships/image" Target="../media/image7.png"/><Relationship Id="rId9" Type="http://schemas.openxmlformats.org/officeDocument/2006/relationships/slide" Target="slide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12.png"/><Relationship Id="rId7" Type="http://schemas.openxmlformats.org/officeDocument/2006/relationships/slide" Target="slide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5.png"/><Relationship Id="rId5" Type="http://schemas.openxmlformats.org/officeDocument/2006/relationships/image" Target="../media/image8.png"/><Relationship Id="rId10" Type="http://schemas.openxmlformats.org/officeDocument/2006/relationships/slide" Target="slide3.xml"/><Relationship Id="rId4" Type="http://schemas.openxmlformats.org/officeDocument/2006/relationships/image" Target="../media/image9.png"/><Relationship Id="rId9" Type="http://schemas.openxmlformats.org/officeDocument/2006/relationships/slide" Target="slide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4.png"/><Relationship Id="rId7" Type="http://schemas.openxmlformats.org/officeDocument/2006/relationships/slide" Target="slide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2.xml"/><Relationship Id="rId5" Type="http://schemas.openxmlformats.org/officeDocument/2006/relationships/slide" Target="slide10.xml"/><Relationship Id="rId4" Type="http://schemas.openxmlformats.org/officeDocument/2006/relationships/slide" Target="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5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5" Type="http://schemas.openxmlformats.org/officeDocument/2006/relationships/image" Target="../media/image18.png"/><Relationship Id="rId4" Type="http://schemas.openxmlformats.org/officeDocument/2006/relationships/image" Target="../media/image17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13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23.jpg"/><Relationship Id="rId17" Type="http://schemas.openxmlformats.org/officeDocument/2006/relationships/image" Target="../media/image5.png"/><Relationship Id="rId2" Type="http://schemas.openxmlformats.org/officeDocument/2006/relationships/image" Target="../media/image19.png"/><Relationship Id="rId16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25.png"/><Relationship Id="rId10" Type="http://schemas.openxmlformats.org/officeDocument/2006/relationships/image" Target="../media/image22.gif"/><Relationship Id="rId4" Type="http://schemas.openxmlformats.org/officeDocument/2006/relationships/image" Target="../media/image20.png"/><Relationship Id="rId9" Type="http://schemas.openxmlformats.org/officeDocument/2006/relationships/image" Target="../media/image17.gif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0" y="2679857"/>
            <a:ext cx="2013020" cy="2387600"/>
          </a:xfr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39" y="1164151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59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6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3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576197"/>
            <a:ext cx="8939100" cy="1507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0587"/>
            <a:ext cx="9144000" cy="408562"/>
          </a:xfrm>
        </p:spPr>
        <p:txBody>
          <a:bodyPr/>
          <a:lstStyle/>
          <a:p>
            <a:r>
              <a:rPr lang="en-US" sz="2800" dirty="0"/>
              <a:t>Micro Instructions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4" y="2251399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0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3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5. Reg In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4: Reg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2: ALU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3" y="182312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6" y="190303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0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1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1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0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7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7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4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1" y="403721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49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0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4" y="2796985"/>
            <a:ext cx="2295525" cy="1401858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1"/>
            <a:ext cx="6008934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5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dk1"/>
                  </a:solidFill>
                </a:rPr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3" y="280344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5" y="172032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6" y="187618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8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2" y="183933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8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0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5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7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992884" y="4551885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6" y="604025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8009145" y="6224923"/>
            <a:ext cx="1188823" cy="300363"/>
          </a:xfrm>
          <a:prstGeom prst="bentConnector4">
            <a:avLst>
              <a:gd name="adj1" fmla="val 46795"/>
              <a:gd name="adj2" fmla="val 1761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5315655" y="5594203"/>
            <a:ext cx="2660408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Reset_microPC</a:t>
            </a:r>
            <a:r>
              <a:rPr lang="en-US" dirty="0"/>
              <a:t> Active Low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976063" y="5778869"/>
            <a:ext cx="1001069" cy="687675"/>
          </a:xfrm>
          <a:prstGeom prst="bentConnector4">
            <a:avLst>
              <a:gd name="adj1" fmla="val 67259"/>
              <a:gd name="adj2" fmla="val 13324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4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OpCode</a:t>
            </a:r>
          </a:p>
          <a:p>
            <a:pPr algn="ctr"/>
            <a:r>
              <a:rPr lang="en-US" sz="1400" dirty="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7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18" y="2248155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1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2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4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3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0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3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0" y="40854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8" y="4072021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47C049E6-84D4-78BC-6916-65E4C034774B}"/>
              </a:ext>
            </a:extLst>
          </p:cNvPr>
          <p:cNvCxnSpPr/>
          <p:nvPr/>
        </p:nvCxnSpPr>
        <p:spPr>
          <a:xfrm rot="5400000" flipH="1" flipV="1">
            <a:off x="3255693" y="1855099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09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5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89" y="2067864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6" y="2791445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2" y="2851634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0" y="2814370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2DB8F368-4E66-616D-51F1-5F3604965F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89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1" y="3850805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3" y="4962703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4" y="2796875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4" y="2673076"/>
            <a:ext cx="229531" cy="175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070" y="191487"/>
            <a:ext cx="9144000" cy="401637"/>
          </a:xfrm>
        </p:spPr>
        <p:txBody>
          <a:bodyPr/>
          <a:lstStyle/>
          <a:p>
            <a:r>
              <a:rPr lang="en-US" sz="2400" dirty="0"/>
              <a:t>Program Counter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4" y="2673076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5" y="2700787"/>
            <a:ext cx="199654" cy="192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2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1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7" y="876258"/>
            <a:ext cx="27708" cy="4006962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19" y="886324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7" y="807545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36" y="933700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0" y="60898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0" y="1072199"/>
            <a:ext cx="237957" cy="3091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74" y="747485"/>
            <a:ext cx="633666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7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1" y="2893593"/>
            <a:ext cx="2202947" cy="543442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1" y="2848175"/>
            <a:ext cx="4855367" cy="58886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5" y="4495646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1" y="2893593"/>
            <a:ext cx="327494" cy="17713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5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224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 SRAM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89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4"/>
            <a:ext cx="78110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8" y="4928599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Addr</a:t>
            </a:r>
            <a:r>
              <a:rPr lang="en-US" sz="1600" dirty="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stCxn id="82" idx="1"/>
            <a:endCxn id="85" idx="0"/>
          </p:cNvCxnSpPr>
          <p:nvPr/>
        </p:nvCxnSpPr>
        <p:spPr>
          <a:xfrm rot="10800000">
            <a:off x="7203834" y="4962704"/>
            <a:ext cx="2311905" cy="135173"/>
          </a:xfrm>
          <a:prstGeom prst="bentConnector4">
            <a:avLst>
              <a:gd name="adj1" fmla="val 31208"/>
              <a:gd name="adj2" fmla="val 297903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2" y="3155019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5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4" y="965355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8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8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0D1BC921-DCD3-0CF7-6FD4-4B96E18CBE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3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8" y="551332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6" y="4592808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0" y="3235567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7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7" y="3069498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7A8FE-D4DE-4FAB-85F8-27C3A9A40A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2892" y="515815"/>
            <a:ext cx="4851525" cy="510340"/>
          </a:xfrm>
        </p:spPr>
        <p:txBody>
          <a:bodyPr/>
          <a:lstStyle/>
          <a:p>
            <a:r>
              <a:rPr lang="en-US" dirty="0"/>
              <a:t>Program Counter Advance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48" y="4673600"/>
            <a:ext cx="884100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7" y="3190637"/>
            <a:ext cx="1684217" cy="1244594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8" y="1420855"/>
            <a:ext cx="1684214" cy="3591766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7" y="1244348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6"/>
            <a:ext cx="2708408" cy="82210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2" y="3354753"/>
            <a:ext cx="4445078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7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2" y="675911"/>
            <a:ext cx="4445078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4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7" y="5245661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Reset_microPC</a:t>
            </a:r>
            <a:r>
              <a:rPr lang="en-US" sz="1600" dirty="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5" y="5734543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0"/>
            <a:ext cx="1440130" cy="2928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1" y="6255211"/>
            <a:ext cx="1849214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lsb</a:t>
            </a:r>
            <a:endParaRPr lang="en-US" sz="1600" dirty="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5"/>
            <a:ext cx="2977157" cy="105952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8" y="2564109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0"/>
            <a:ext cx="1128237" cy="5391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8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/>
              <a:t>Decimal</a:t>
            </a:r>
          </a:p>
          <a:p>
            <a:pPr algn="ctr"/>
            <a:r>
              <a:rPr lang="en-US" sz="800" dirty="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4" cy="48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6" y="5775412"/>
            <a:ext cx="1237390" cy="369332"/>
            <a:chOff x="7341000" y="5775412"/>
            <a:chExt cx="1237390" cy="369332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6" y="5189265"/>
            <a:ext cx="659287" cy="459530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36" y="5554432"/>
            <a:ext cx="3662412" cy="4056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9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36" y="4864203"/>
            <a:ext cx="912837" cy="1095875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0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10"/>
            <a:ext cx="748862" cy="765202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6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39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6" y="32101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6" y="303775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6" y="496068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6" y="2249752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39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6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5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6" y="2540230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</a:t>
            </a:r>
            <a:r>
              <a:rPr lang="en-US" sz="1200">
                <a:solidFill>
                  <a:schemeClr val="bg1"/>
                </a:solidFill>
              </a:rPr>
              <a:t>5] </a:t>
            </a:r>
            <a:r>
              <a:rPr lang="en-US" sz="1200" dirty="0">
                <a:solidFill>
                  <a:schemeClr val="bg1"/>
                </a:solidFill>
              </a:rPr>
              <a:t>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361A59A-DADA-F093-4387-CC02E8835B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79326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12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0" y="386101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2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38704"/>
            <a:ext cx="3387718" cy="327058"/>
          </a:xfrm>
        </p:spPr>
        <p:txBody>
          <a:bodyPr/>
          <a:lstStyle/>
          <a:p>
            <a:r>
              <a:rPr lang="en-US" sz="2400" dirty="0"/>
              <a:t>OpCode Decoder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3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5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4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2" y="1053547"/>
            <a:ext cx="2301769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0" y="2855246"/>
              <a:ext cx="1303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0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3"/>
            <a:ext cx="1388674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7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7" y="3302542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0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4" y="4744766"/>
            <a:ext cx="1732518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0" y="3945961"/>
            <a:ext cx="1830331" cy="193853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3998" y="3848336"/>
            <a:ext cx="1527873" cy="2436242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4" y="757874"/>
            <a:ext cx="954107" cy="307777"/>
            <a:chOff x="1992327" y="3559447"/>
            <a:chExt cx="954107" cy="307777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20" y="1337145"/>
            <a:ext cx="1169956" cy="3191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4" y="587890"/>
            <a:ext cx="1067229" cy="307777"/>
            <a:chOff x="1992327" y="3559447"/>
            <a:chExt cx="1067229" cy="307777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6" y="1108068"/>
            <a:ext cx="1067229" cy="307777"/>
            <a:chOff x="1992327" y="3559447"/>
            <a:chExt cx="1067229" cy="307777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7001" y="819050"/>
            <a:ext cx="1573404" cy="14188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42" y="1261957"/>
            <a:ext cx="542045" cy="92676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8" y="345813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4" y="728739"/>
            <a:ext cx="1618071" cy="11599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1" y="1250059"/>
            <a:ext cx="1122423" cy="500137"/>
            <a:chOff x="1992327" y="3559447"/>
            <a:chExt cx="1122423" cy="500137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13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0" dirty="0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36" y="1635090"/>
            <a:ext cx="617646" cy="3477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2998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3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7EC186F3-6B60-004B-751F-2214912E1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054746F-873E-4C7E-821F-7571C6027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6948"/>
            <a:ext cx="9144000" cy="425017"/>
          </a:xfrm>
        </p:spPr>
        <p:txBody>
          <a:bodyPr/>
          <a:lstStyle/>
          <a:p>
            <a:r>
              <a:rPr lang="en-US" dirty="0"/>
              <a:t>Output H Register to Bus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5226" r="11520"/>
          <a:stretch/>
        </p:blipFill>
        <p:spPr>
          <a:xfrm>
            <a:off x="3698505" y="5467142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7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H4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289" r="54774"/>
          <a:stretch/>
        </p:blipFill>
        <p:spPr>
          <a:xfrm>
            <a:off x="4551763" y="5364046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0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289" r="54774"/>
          <a:stretch/>
        </p:blipFill>
        <p:spPr>
          <a:xfrm>
            <a:off x="4551763" y="2765426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8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3" y="4158007"/>
            <a:ext cx="2610127" cy="121754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36"/>
            <a:ext cx="752071" cy="201530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0"/>
            <a:ext cx="1686115" cy="58236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7" y="1034539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4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0"/>
            <a:ext cx="545454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6" y="5957290"/>
            <a:ext cx="3651384" cy="64633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H4 format is used if OpCode is ‘0110’</a:t>
            </a:r>
          </a:p>
          <a:p>
            <a:r>
              <a:rPr lang="en-US" dirty="0"/>
              <a:t>Otherwise, use Full H format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0" y="4039168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47"/>
            <a:ext cx="954107" cy="307777"/>
            <a:chOff x="1992327" y="3559447"/>
            <a:chExt cx="954107" cy="307777"/>
          </a:xfrm>
        </p:grpSpPr>
        <p:sp>
          <p:nvSpPr>
            <p:cNvPr id="14" name="TextBox 13">
              <a:hlinkClick r:id="rId5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0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6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6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32" name="Arrow: Right 31">
            <a:hlinkClick r:id="rId7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6" y="4750421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4b0</a:t>
            </a:r>
          </a:p>
        </p:txBody>
      </p:sp>
      <p:pic>
        <p:nvPicPr>
          <p:cNvPr id="4" name="Picture 3">
            <a:hlinkClick r:id="rId8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9FE82CDA-1BED-F080-F551-10CB336D37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5" y="1859927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8"/>
            <a:ext cx="9144000" cy="42501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7" y="1242645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6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3" y="4095262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8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78" y="4714719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4" y="4095262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2"/>
            <a:ext cx="500253" cy="637907"/>
          </a:xfrm>
          <a:prstGeom prst="bentConnector3">
            <a:avLst>
              <a:gd name="adj1" fmla="val -397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3" y="5416622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5" y="5217726"/>
            <a:ext cx="12779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8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6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3" y="3217971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0" y="3076691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6" y="2621662"/>
            <a:ext cx="1122423" cy="500137"/>
            <a:chOff x="1992327" y="3559447"/>
            <a:chExt cx="1122423" cy="500137"/>
          </a:xfrm>
        </p:grpSpPr>
        <p:sp>
          <p:nvSpPr>
            <p:cNvPr id="60" name="TextBox 59">
              <a:hlinkClick r:id="rId2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13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0" dirty="0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59" y="2871731"/>
            <a:ext cx="3647948" cy="1568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7"/>
            <a:ext cx="4411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4804248" y="5092365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1" y="5296305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844" y="2751703"/>
            <a:ext cx="2405213" cy="3145404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0" y="5296732"/>
            <a:ext cx="19816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8" y="883693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5" y="964485"/>
            <a:ext cx="2434502" cy="70128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3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699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7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4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2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2" y="1634251"/>
            <a:ext cx="354584" cy="246221"/>
            <a:chOff x="411018" y="1634251"/>
            <a:chExt cx="354584" cy="246221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5638091" y="5232380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6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5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5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96" name="Rectangle 95">
            <a:hlinkClick r:id="rId5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154191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154191" y="136565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154191" y="917529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3"/>
            <a:ext cx="129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007586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7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5" y="1982779"/>
            <a:ext cx="303885" cy="316824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1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5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09" y="-693073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1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3" y="308145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6" y="47816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0" y="4802629"/>
            <a:ext cx="469475" cy="2432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6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8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2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0460" y="367591"/>
            <a:ext cx="9144000" cy="900990"/>
          </a:xfrm>
        </p:spPr>
        <p:txBody>
          <a:bodyPr/>
          <a:lstStyle/>
          <a:p>
            <a:r>
              <a:rPr lang="en-US" dirty="0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7" y="3268610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0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8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5" y="2995994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6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2" y="3152116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5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0" y="2766104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D4</a:t>
            </a:r>
          </a:p>
          <a:p>
            <a:r>
              <a:rPr lang="en-US" sz="1400" dirty="0"/>
              <a:t>D5</a:t>
            </a:r>
          </a:p>
          <a:p>
            <a:r>
              <a:rPr lang="en-US" sz="1400" dirty="0"/>
              <a:t>D6</a:t>
            </a:r>
          </a:p>
          <a:p>
            <a:r>
              <a:rPr lang="en-US" sz="1400" dirty="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0" y="1234175"/>
            <a:ext cx="2404283" cy="871614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2" y="2574621"/>
            <a:ext cx="448039" cy="418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8" y="2637263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8" y="2371543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2" y="3132930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1" y="2142697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901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OpCode Low Byte 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668800"/>
              </p:ext>
            </p:extLst>
          </p:nvPr>
        </p:nvGraphicFramePr>
        <p:xfrm>
          <a:off x="7226722" y="4044922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09" y="2923542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18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59" y="2435066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9493" y="285301"/>
            <a:ext cx="9144000" cy="942998"/>
          </a:xfrm>
        </p:spPr>
        <p:txBody>
          <a:bodyPr/>
          <a:lstStyle/>
          <a:p>
            <a:r>
              <a:rPr lang="en-US" dirty="0"/>
              <a:t>ALU: ADD Carry/SUB Carry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1946" y="1181835"/>
            <a:ext cx="9144000" cy="1655762"/>
          </a:xfrm>
        </p:spPr>
        <p:txBody>
          <a:bodyPr/>
          <a:lstStyle/>
          <a:p>
            <a:pPr algn="l"/>
            <a:r>
              <a:rPr lang="en-US" dirty="0"/>
              <a:t>011x – ADD/SUB</a:t>
            </a:r>
          </a:p>
          <a:p>
            <a:pPr algn="l"/>
            <a:r>
              <a:rPr lang="en-US" dirty="0"/>
              <a:t>111x – ADC/SBC</a:t>
            </a:r>
          </a:p>
          <a:p>
            <a:pPr algn="l"/>
            <a:r>
              <a:rPr lang="en-US" dirty="0"/>
              <a:t>Note 6502 only supports ADC/SBC (along with Set carry,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3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210937" y="3330054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3190051" y="3483943"/>
            <a:ext cx="1991549" cy="43865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513701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2909963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3628942" y="387461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5399964" y="4436661"/>
            <a:ext cx="557279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5957243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1141862" y="4515138"/>
            <a:ext cx="2143215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from last Op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285077" y="4692557"/>
            <a:ext cx="16738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3631217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4725786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4713813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646FB45-77A6-44D4-894D-DAE90BF79FDA}"/>
              </a:ext>
            </a:extLst>
          </p:cNvPr>
          <p:cNvSpPr/>
          <p:nvPr/>
        </p:nvSpPr>
        <p:spPr>
          <a:xfrm>
            <a:off x="9133983" y="3378959"/>
            <a:ext cx="1291988" cy="1555845"/>
          </a:xfrm>
          <a:prstGeom prst="round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4B07D5-5F2D-4B13-B174-C4ED649CB6FD}"/>
              </a:ext>
            </a:extLst>
          </p:cNvPr>
          <p:cNvSpPr txBox="1"/>
          <p:nvPr/>
        </p:nvSpPr>
        <p:spPr>
          <a:xfrm>
            <a:off x="8422418" y="3770198"/>
            <a:ext cx="317716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E33A32D-67EC-444E-88CC-066BE4A2714B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8740134" y="3954864"/>
            <a:ext cx="393849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A8A8CB6-5131-4E2C-AF94-05B001E2D1E1}"/>
              </a:ext>
            </a:extLst>
          </p:cNvPr>
          <p:cNvSpPr txBox="1"/>
          <p:nvPr/>
        </p:nvSpPr>
        <p:spPr>
          <a:xfrm>
            <a:off x="10688713" y="3695216"/>
            <a:ext cx="1398140" cy="923330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Both</a:t>
            </a:r>
          </a:p>
          <a:p>
            <a:r>
              <a:rPr lang="en-US" dirty="0"/>
              <a:t>‘011’ output</a:t>
            </a:r>
          </a:p>
          <a:p>
            <a:r>
              <a:rPr lang="en-US" dirty="0"/>
              <a:t>‘111’ output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2E72723-A57A-4383-BB85-CCBF38D158C5}"/>
              </a:ext>
            </a:extLst>
          </p:cNvPr>
          <p:cNvCxnSpPr>
            <a:cxnSpLocks/>
            <a:stCxn id="25" idx="3"/>
            <a:endCxn id="30" idx="1"/>
          </p:cNvCxnSpPr>
          <p:nvPr/>
        </p:nvCxnSpPr>
        <p:spPr>
          <a:xfrm flipV="1">
            <a:off x="10425971" y="4156881"/>
            <a:ext cx="262742" cy="1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5399959-AE9E-4813-947A-A534B9D2D1B3}"/>
              </a:ext>
            </a:extLst>
          </p:cNvPr>
          <p:cNvSpPr txBox="1"/>
          <p:nvPr/>
        </p:nvSpPr>
        <p:spPr>
          <a:xfrm>
            <a:off x="8406493" y="4245597"/>
            <a:ext cx="317716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76DBCEC-5130-4D37-9308-631BF95859D4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724209" y="4430263"/>
            <a:ext cx="393849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63572549-15C5-41EA-8139-D8D098620ED7}"/>
              </a:ext>
            </a:extLst>
          </p:cNvPr>
          <p:cNvCxnSpPr>
            <a:stCxn id="13" idx="3"/>
            <a:endCxn id="25" idx="2"/>
          </p:cNvCxnSpPr>
          <p:nvPr/>
        </p:nvCxnSpPr>
        <p:spPr>
          <a:xfrm>
            <a:off x="7761455" y="4436661"/>
            <a:ext cx="2018522" cy="498143"/>
          </a:xfrm>
          <a:prstGeom prst="bentConnector4">
            <a:avLst>
              <a:gd name="adj1" fmla="val 15066"/>
              <a:gd name="adj2" fmla="val 145890"/>
            </a:avLst>
          </a:prstGeom>
          <a:noFill/>
          <a:ln w="12700">
            <a:solidFill>
              <a:srgbClr val="00B050"/>
            </a:solidFill>
          </a:ln>
        </p:spPr>
      </p:cxn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9DF4967-D201-1B6D-7EC1-3598EF1BBD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9493" y="285301"/>
            <a:ext cx="9144000" cy="942998"/>
          </a:xfrm>
        </p:spPr>
        <p:txBody>
          <a:bodyPr/>
          <a:lstStyle/>
          <a:p>
            <a:r>
              <a:rPr lang="en-US" dirty="0"/>
              <a:t>ALU: Not B/ A XOR 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1946" y="1181835"/>
            <a:ext cx="9144000" cy="901723"/>
          </a:xfrm>
        </p:spPr>
        <p:txBody>
          <a:bodyPr/>
          <a:lstStyle/>
          <a:p>
            <a:pPr algn="l"/>
            <a:r>
              <a:rPr lang="en-US" dirty="0"/>
              <a:t>010 – XOR / !B</a:t>
            </a:r>
          </a:p>
          <a:p>
            <a:pPr algn="l"/>
            <a:r>
              <a:rPr lang="en-US" dirty="0"/>
              <a:t>No change to the source SF for ADD/SUB/ADC/SBC/!B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 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3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8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799" y="2972190"/>
            <a:ext cx="619801" cy="9504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38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5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5" y="4433178"/>
            <a:ext cx="234036" cy="348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6848901" y="4251995"/>
            <a:ext cx="1242007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B’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1" y="4515138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7" y="4699804"/>
            <a:ext cx="22625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3631217" y="4395509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XOR B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4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381170" y="4559645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753626" y="3822415"/>
            <a:ext cx="0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/>
          <p:nvPr/>
        </p:nvCxnSpPr>
        <p:spPr>
          <a:xfrm>
            <a:off x="6196084" y="4436661"/>
            <a:ext cx="0" cy="954205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68" y="5435103"/>
            <a:ext cx="2254143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59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422418" y="3770198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740134" y="3954864"/>
            <a:ext cx="393849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</p:cNvCxnSpPr>
          <p:nvPr/>
        </p:nvCxnSpPr>
        <p:spPr>
          <a:xfrm flipV="1">
            <a:off x="8123551" y="4413453"/>
            <a:ext cx="1010432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2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2" y="3833716"/>
            <a:ext cx="1398140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 </a:t>
            </a:r>
          </a:p>
          <a:p>
            <a:r>
              <a:rPr lang="en-US" dirty="0"/>
              <a:t> ‘011’ output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2"/>
            <a:ext cx="355821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4"/>
            <a:ext cx="0" cy="43445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61799" y="2731700"/>
            <a:ext cx="13147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=XX0, SF = 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38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4028494" y="2594501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7"/>
            <a:ext cx="295768" cy="12175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7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4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3972" r="27394"/>
          <a:stretch/>
        </p:blipFill>
        <p:spPr>
          <a:xfrm>
            <a:off x="5753626" y="4168529"/>
            <a:ext cx="861239" cy="52929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4" y="4436662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A744518-AC66-0B10-1F24-CFE1ED9CD6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smtClean="0"/>
              <a:t>18</a:t>
            </a:fld>
            <a:endParaRPr lang="en-US"/>
          </a:p>
        </p:txBody>
      </p:sp>
      <p:pic>
        <p:nvPicPr>
          <p:cNvPr id="21" name="Picture 20">
            <a:hlinkClick r:id="rId6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4"/>
            <a:ext cx="563746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3" y="3981842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3" y="3823024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2" y="4278625"/>
            <a:ext cx="263978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54746F-873E-4C7E-821F-7571C6027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5528"/>
            <a:ext cx="9144000" cy="425017"/>
          </a:xfrm>
        </p:spPr>
        <p:txBody>
          <a:bodyPr/>
          <a:lstStyle/>
          <a:p>
            <a:r>
              <a:rPr lang="en-US" dirty="0"/>
              <a:t>SRAM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8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8" y="616915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2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4" y="3815263"/>
            <a:ext cx="3504723" cy="1325058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3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374 </a:t>
              </a:r>
              <a:r>
                <a:rPr lang="en-US" dirty="0" err="1"/>
                <a:t>Addr</a:t>
              </a:r>
              <a:endParaRPr lang="en-US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5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39"/>
            <a:ext cx="2560146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8" y="4467005"/>
            <a:ext cx="1107310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</a:t>
            </a:r>
            <a:r>
              <a:rPr lang="en-US" sz="1400" dirty="0">
                <a:solidFill>
                  <a:schemeClr val="dk1"/>
                </a:solidFill>
              </a:rPr>
              <a:t>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29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Q[1:8] </a:t>
            </a:r>
            <a:r>
              <a:rPr lang="en-US" sz="1400" dirty="0">
                <a:solidFill>
                  <a:schemeClr val="dk1"/>
                </a:solidFill>
                <a:sym typeface="Wingdings" panose="05000000000000000000" pitchFamily="2" charset="2"/>
              </a:rPr>
              <a:t> A[0:7]</a:t>
            </a:r>
            <a:endParaRPr lang="en-US" sz="1400" dirty="0">
              <a:solidFill>
                <a:schemeClr val="dk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4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8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8" y="1682021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1" y="2062158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1"/>
            <a:ext cx="563746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3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2" y="2758432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4" y="2208228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8"/>
            <a:ext cx="742002" cy="177361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7" y="2528667"/>
            <a:ext cx="659287" cy="459530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7" y="1979590"/>
            <a:ext cx="659287" cy="459530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4" y="1835350"/>
            <a:ext cx="2240723" cy="228566"/>
          </a:xfrm>
          <a:prstGeom prst="bentConnector3">
            <a:avLst>
              <a:gd name="adj1" fmla="val 226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2"/>
            <a:ext cx="563746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1" y="4640085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2" y="4399598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8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19" y="4363603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0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4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8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6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2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2"/>
            <a:ext cx="563746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1" y="1681461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4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4" y="2272754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4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3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8" y="5677195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4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3" y="6217768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8" y="4713050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30" y="5386820"/>
            <a:ext cx="1103330" cy="29598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6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1" y="5885441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8" y="5947482"/>
            <a:ext cx="580800" cy="18751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4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8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6" y="5682802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5" y="5812202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49" y="5781566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5" y="5386166"/>
            <a:ext cx="1502249" cy="654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4" y="6204351"/>
            <a:ext cx="1097269" cy="121378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5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49" y="5382102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43E67C1-DDAE-BE8F-DF8B-DE2C40700A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6"/>
            <a:ext cx="12192000" cy="7946426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0" y="3994796"/>
              <a:ext cx="5858400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err="1"/>
              <a:t>Disp</a:t>
            </a:r>
            <a:r>
              <a:rPr lang="en-US" sz="1600" dirty="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3" y="4660974"/>
            <a:ext cx="199685" cy="165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6" y="4862099"/>
            <a:ext cx="199685" cy="165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6" y="2394986"/>
            <a:ext cx="6106942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8029"/>
            <a:ext cx="4896255" cy="477837"/>
          </a:xfrm>
        </p:spPr>
        <p:txBody>
          <a:bodyPr/>
          <a:lstStyle/>
          <a:p>
            <a:r>
              <a:rPr lang="en-US" sz="2400" dirty="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5" y="2120630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5" y="2345267"/>
            <a:ext cx="472817" cy="449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3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2" y="2010526"/>
            <a:ext cx="2319022" cy="318374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0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5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3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0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3" y="513513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2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2" y="2162045"/>
            <a:ext cx="4287308" cy="12781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4" y="500542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6" y="3162061"/>
            <a:ext cx="629931" cy="1659422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1" y="2635940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2" y="2730501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6" y="3023105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7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6" y="1206960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3" y="1314682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1"/>
            <a:ext cx="964897" cy="22168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4" y="5959272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1" y="4994373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0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1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C3A91F61-EDC5-B671-9604-CEC703D2DB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8281" y="509520"/>
            <a:ext cx="9144000" cy="477837"/>
          </a:xfrm>
        </p:spPr>
        <p:txBody>
          <a:bodyPr/>
          <a:lstStyle/>
          <a:p>
            <a:r>
              <a:rPr lang="en-US" sz="2400" dirty="0"/>
              <a:t>Display Load</a:t>
            </a:r>
          </a:p>
        </p:txBody>
      </p:sp>
      <p:sp>
        <p:nvSpPr>
          <p:cNvPr id="4" name="TextBox 3">
            <a:hlinkClick r:id="rId2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0" y="4046709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4" y="4245501"/>
            <a:ext cx="1067229" cy="307777"/>
            <a:chOff x="1992327" y="3559447"/>
            <a:chExt cx="1067229" cy="307777"/>
          </a:xfrm>
        </p:grpSpPr>
        <p:sp>
          <p:nvSpPr>
            <p:cNvPr id="8" name="TextBox 7">
              <a:hlinkClick r:id="rId4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6" y="5213152"/>
            <a:ext cx="1067229" cy="307777"/>
            <a:chOff x="1992327" y="3559447"/>
            <a:chExt cx="1067229" cy="307777"/>
          </a:xfrm>
        </p:grpSpPr>
        <p:sp>
          <p:nvSpPr>
            <p:cNvPr id="11" name="TextBox 10">
              <a:hlinkClick r:id="rId4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50000" t="19257" r="4045" b="-1180"/>
          <a:stretch/>
        </p:blipFill>
        <p:spPr>
          <a:xfrm>
            <a:off x="4877560" y="4753622"/>
            <a:ext cx="659287" cy="459530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3" y="4399390"/>
            <a:ext cx="1362630" cy="43525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1" y="5126477"/>
            <a:ext cx="1417681" cy="240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65790" t="23028" r="7330" b="48750"/>
          <a:stretch/>
        </p:blipFill>
        <p:spPr>
          <a:xfrm>
            <a:off x="4877560" y="2865981"/>
            <a:ext cx="778849" cy="604562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1"/>
            <a:ext cx="1166010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6"/>
            <a:ext cx="1166010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-3588" r="58979" b="29396"/>
          <a:stretch/>
        </p:blipFill>
        <p:spPr>
          <a:xfrm>
            <a:off x="5642655" y="2937750"/>
            <a:ext cx="612149" cy="43288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65790" t="23028" r="7330" b="48750"/>
          <a:stretch/>
        </p:blipFill>
        <p:spPr>
          <a:xfrm>
            <a:off x="6625296" y="3794827"/>
            <a:ext cx="778849" cy="604562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4" y="3154191"/>
            <a:ext cx="369732" cy="82442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65790" t="23028" r="7330" b="48750"/>
          <a:stretch/>
        </p:blipFill>
        <p:spPr>
          <a:xfrm>
            <a:off x="7399424" y="3894039"/>
            <a:ext cx="778849" cy="604562"/>
          </a:xfrm>
          <a:prstGeom prst="rect">
            <a:avLst/>
          </a:prstGeom>
        </p:spPr>
      </p:pic>
      <p:sp>
        <p:nvSpPr>
          <p:cNvPr id="31" name="TextBox 30">
            <a:hlinkClick r:id="rId9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1" y="5525905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4" y="4278064"/>
            <a:ext cx="1155320" cy="14017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3" y="4196320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-3588" r="58979" b="29396"/>
          <a:stretch/>
        </p:blipFill>
        <p:spPr>
          <a:xfrm>
            <a:off x="8109202" y="3966507"/>
            <a:ext cx="612149" cy="43288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89" y="1445382"/>
            <a:ext cx="3010193" cy="981899"/>
            <a:chOff x="6995145" y="1610023"/>
            <a:chExt cx="4445078" cy="1697838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5" y="1610023"/>
              <a:ext cx="1346223" cy="532189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0" cy="114791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1" y="385278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 dirty="0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8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8" y="1096742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8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8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8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8" y="2236498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8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8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2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Disp</a:t>
            </a:r>
            <a:r>
              <a:rPr lang="en-US" dirty="0"/>
              <a:t> Char</a:t>
            </a:r>
          </a:p>
        </p:txBody>
      </p:sp>
      <p:pic>
        <p:nvPicPr>
          <p:cNvPr id="3" name="Picture 2">
            <a:hlinkClick r:id="rId11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E9D258D-A544-BB48-B136-528703D69C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 Code 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B4A67-42D4-1416-A909-C50ED1EE35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0D9565-1705-470F-A406-4985F561B3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4246" y="116377"/>
            <a:ext cx="9144000" cy="508854"/>
          </a:xfrm>
        </p:spPr>
        <p:txBody>
          <a:bodyPr/>
          <a:lstStyle/>
          <a:p>
            <a:r>
              <a:rPr lang="en-US"/>
              <a:t>Assembler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 assembly file is composed of lines with the following form:</a:t>
            </a:r>
          </a:p>
          <a:p>
            <a:endParaRPr lang="en-US"/>
          </a:p>
          <a:p>
            <a:r>
              <a:rPr lang="en-US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0" y="1837266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6"/>
          <a:ext cx="4347634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8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8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8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SUC Rd, Rs1, Rs2</a:t>
                      </a:r>
                    </a:p>
                    <a:p>
                      <a:r>
                        <a:rPr lang="en-US" sz="1200" dirty="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1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8" y="1837266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4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4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E5702DB-96F8-76AA-973B-C00BE8BC55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0D9565-1705-470F-A406-4985F561B3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4246" y="116377"/>
            <a:ext cx="9144000" cy="508854"/>
          </a:xfrm>
        </p:spPr>
        <p:txBody>
          <a:bodyPr/>
          <a:lstStyle/>
          <a:p>
            <a:r>
              <a:rPr lang="en-US" dirty="0"/>
              <a:t>Instruction set families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11952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0 1 2 3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3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214529"/>
              </p:ext>
            </p:extLst>
          </p:nvPr>
        </p:nvGraphicFramePr>
        <p:xfrm>
          <a:off x="601783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0 1 2 3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694312"/>
              </p:ext>
            </p:extLst>
          </p:nvPr>
        </p:nvGraphicFramePr>
        <p:xfrm>
          <a:off x="601782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0 1 2 3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34F31CE-B31A-DD33-3124-F5E920EC58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0D9565-1705-470F-A406-4985F561B3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4246" y="116377"/>
            <a:ext cx="9144000" cy="508854"/>
          </a:xfrm>
        </p:spPr>
        <p:txBody>
          <a:bodyPr/>
          <a:lstStyle/>
          <a:p>
            <a:r>
              <a:rPr lang="en-US" dirty="0"/>
              <a:t>Instruction set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3" y="790004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  (immediate, </a:t>
                      </a:r>
                      <a:r>
                        <a:rPr lang="en-US" sz="1200" strike="sngStrike" dirty="0"/>
                        <a:t>other register</a:t>
                      </a:r>
                      <a:r>
                        <a:rPr lang="en-US" sz="1200" dirty="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Branch Absolute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Immediate (Format: ALU Rd, Rd, </a:t>
                      </a:r>
                      <a:r>
                        <a:rPr lang="en-US" sz="1200" dirty="0" err="1"/>
                        <a:t>imm</a:t>
                      </a:r>
                      <a:r>
                        <a:rPr lang="en-US" sz="12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reg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Send a register as a character or integer to the display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 dirty="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8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4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4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Display, </a:t>
                      </a:r>
                    </a:p>
                    <a:p>
                      <a:r>
                        <a:rPr lang="en-US" sz="1400" dirty="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8DA94-F8E8-458F-07F9-C4D9E067C7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NOP Instruction (0000)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42689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NOP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75C2A48B-3A4A-C143-4EF3-1E7897CBF2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BREAK (0001)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114577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825055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BRK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0F60BB3-5D81-DD23-A193-358F1CCCFF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7"/>
            <a:ext cx="9144000" cy="879783"/>
          </a:xfrm>
        </p:spPr>
        <p:txBody>
          <a:bodyPr/>
          <a:lstStyle/>
          <a:p>
            <a:r>
              <a:rPr lang="en-US" sz="4000" dirty="0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803993"/>
              </p:ext>
            </p:extLst>
          </p:nvPr>
        </p:nvGraphicFramePr>
        <p:xfrm>
          <a:off x="1603450" y="462019"/>
          <a:ext cx="10088735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6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Left A </a:t>
                      </a:r>
                    </a:p>
                    <a:p>
                      <a:pPr algn="ctr"/>
                      <a:r>
                        <a:rPr lang="en-US" dirty="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Rotate left A</a:t>
                      </a:r>
                    </a:p>
                    <a:p>
                      <a:pPr algn="ctr"/>
                      <a:r>
                        <a:rPr lang="en-US" dirty="0"/>
                        <a:t>A[0]=</a:t>
                      </a:r>
                      <a:r>
                        <a:rPr lang="en-US" dirty="0" err="1"/>
                        <a:t>Cin</a:t>
                      </a:r>
                      <a:r>
                        <a:rPr lang="en-US" dirty="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r>
                        <a:rPr lang="en-US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r>
                        <a:rPr lang="en-US" dirty="0"/>
                        <a:t> -&gt; A-&gt; </a:t>
                      </a:r>
                      <a:r>
                        <a:rPr lang="en-US" dirty="0" err="1"/>
                        <a:t>Cout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645008"/>
              </p:ext>
            </p:extLst>
          </p:nvPr>
        </p:nvGraphicFramePr>
        <p:xfrm>
          <a:off x="622579" y="4522163"/>
          <a:ext cx="10608860" cy="1737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sz="16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264531">
                <a:tc>
                  <a:txBody>
                    <a:bodyPr/>
                    <a:lstStyle/>
                    <a:p>
                      <a:r>
                        <a:rPr lang="en-US" sz="1600" dirty="0"/>
                        <a:t>OR and ADD share Op Code</a:t>
                      </a:r>
                    </a:p>
                    <a:p>
                      <a:r>
                        <a:rPr lang="en-US" sz="160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Special Function select OR </a:t>
                      </a:r>
                      <a:r>
                        <a:rPr lang="en-US" sz="1600" dirty="0" err="1"/>
                        <a:t>or</a:t>
                      </a:r>
                      <a:r>
                        <a:rPr lang="en-US" sz="1600" dirty="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sz="1600" strike="noStrike" baseline="0" dirty="0"/>
                        <a:t>Move A, B Regs</a:t>
                      </a:r>
                    </a:p>
                    <a:p>
                      <a:r>
                        <a:rPr lang="en-US" sz="1600" strike="noStrike" baseline="0" dirty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trike="noStrike" baseline="0" dirty="0"/>
                        <a:t>4x 74LS161</a:t>
                      </a:r>
                    </a:p>
                    <a:p>
                      <a:r>
                        <a:rPr lang="en-US" sz="1600" strike="noStrike" baseline="0" dirty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trike="noStrike" baseline="0" dirty="0"/>
                        <a:t>Reduce interface to one data bus instead of A, B, C </a:t>
                      </a:r>
                    </a:p>
                    <a:p>
                      <a:r>
                        <a:rPr lang="en-US" sz="1600" strike="noStrike" baseline="0" dirty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trike="noStrike" baseline="0" dirty="0"/>
                        <a:t>No change</a:t>
                      </a:r>
                    </a:p>
                    <a:p>
                      <a:endParaRPr lang="en-US" sz="1600" strike="noStrike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40F91B0-0DCE-98E5-CC89-3F4B5D5357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ALU (0010)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652479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553267"/>
              </p:ext>
            </p:extLst>
          </p:nvPr>
        </p:nvGraphicFramePr>
        <p:xfrm>
          <a:off x="4716582" y="742462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10100100 = 0xA4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and Read to Rd</a:t>
                      </a:r>
                    </a:p>
                    <a:p>
                      <a:pPr algn="l"/>
                      <a:r>
                        <a:rPr lang="en-US" dirty="0"/>
                        <a:t>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7E18E5-0F89-4B5B-8098-17EBEA0BA3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003A91-19D5-4AF4-AA81-BBDCE3EA7BE3}"/>
              </a:ext>
            </a:extLst>
          </p:cNvPr>
          <p:cNvSpPr txBox="1"/>
          <p:nvPr/>
        </p:nvSpPr>
        <p:spPr>
          <a:xfrm>
            <a:off x="5954434" y="2725865"/>
            <a:ext cx="2773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THIS SO THAT RS1 goes to reg B and RS2 goes to </a:t>
            </a:r>
            <a:r>
              <a:rPr lang="en-US" dirty="0" err="1"/>
              <a:t>regA</a:t>
            </a:r>
            <a:r>
              <a:rPr lang="en-US" dirty="0"/>
              <a:t> (more intuitive way to write this(?))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383B557-D2B3-E136-5EEA-6489ED5849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5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3519055" cy="803563"/>
          </a:xfrm>
          <a:solidFill>
            <a:schemeClr val="bg1"/>
          </a:solidFill>
        </p:spPr>
        <p:txBody>
          <a:bodyPr anchor="ctr"/>
          <a:lstStyle/>
          <a:p>
            <a:r>
              <a:rPr lang="en-US" dirty="0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0" y="2027382"/>
            <a:ext cx="3363799" cy="90978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3" y="209394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6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4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6" y="3752504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4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1" y="4490885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6"/>
            <a:ext cx="544402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ADC</a:t>
            </a:r>
          </a:p>
          <a:p>
            <a:pPr algn="ctr"/>
            <a:r>
              <a:rPr lang="en-US" sz="1200" dirty="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3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5"/>
            <a:ext cx="1440430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</a:t>
            </a:r>
          </a:p>
          <a:p>
            <a:pPr algn="ctr"/>
            <a:r>
              <a:rPr lang="en-US" dirty="0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89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30" y="1440855"/>
            <a:ext cx="1526050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  <a:p>
            <a:pPr algn="ctr"/>
            <a:r>
              <a:rPr lang="en-US" dirty="0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2" y="3697470"/>
            <a:ext cx="1198418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 Out </a:t>
            </a:r>
          </a:p>
          <a:p>
            <a:pPr algn="ctr"/>
            <a:r>
              <a:rPr lang="en-US" dirty="0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6" y="209394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4"/>
            <a:ext cx="2459458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2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29" y="2576483"/>
            <a:ext cx="815526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8" y="2298968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</a:t>
            </a:r>
            <a:r>
              <a:rPr lang="en-US" dirty="0" err="1"/>
              <a:t>Intructions</a:t>
            </a:r>
            <a:endParaRPr lang="en-US" dirty="0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1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10169448" cy="415070"/>
          </a:xfrm>
        </p:spPr>
        <p:txBody>
          <a:bodyPr/>
          <a:lstStyle/>
          <a:p>
            <a:r>
              <a:rPr lang="en-US" sz="3200" dirty="0"/>
              <a:t>Micro-Instructions Control: Load Immediate to Reg (0011)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449733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857546"/>
              </p:ext>
            </p:extLst>
          </p:nvPr>
        </p:nvGraphicFramePr>
        <p:xfrm>
          <a:off x="4716582" y="742462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bus and Rd reads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83313"/>
              </p:ext>
            </p:extLst>
          </p:nvPr>
        </p:nvGraphicFramePr>
        <p:xfrm>
          <a:off x="179752" y="5619913"/>
          <a:ext cx="927686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0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D38E23B-2DA5-5049-4A6D-AE8E75CBB2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MOV (0100)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976864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503396"/>
              </p:ext>
            </p:extLst>
          </p:nvPr>
        </p:nvGraphicFramePr>
        <p:xfrm>
          <a:off x="4716582" y="742462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Rs1 to bus and Rd reads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1E36D8-1CCD-4508-AA55-86ED57DD602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639778"/>
              </p:ext>
            </p:extLst>
          </p:nvPr>
        </p:nvGraphicFramePr>
        <p:xfrm>
          <a:off x="179752" y="562499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0BEC74CD-AD63-5FB0-C7E4-9989DCCBA8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Branch / Jump Absolute Immediate (0101)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237559"/>
              </p:ext>
            </p:extLst>
          </p:nvPr>
        </p:nvGraphicFramePr>
        <p:xfrm>
          <a:off x="179752" y="742462"/>
          <a:ext cx="4329725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93802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2" y="742462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10232"/>
              </p:ext>
            </p:extLst>
          </p:nvPr>
        </p:nvGraphicFramePr>
        <p:xfrm>
          <a:off x="179752" y="5619913"/>
          <a:ext cx="927686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795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7680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7905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5556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0927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15872">
                  <a:extLst>
                    <a:ext uri="{9D8B030D-6E8A-4147-A177-3AD203B41FA5}">
                      <a16:colId xmlns:a16="http://schemas.microsoft.com/office/drawing/2014/main" val="3849494583"/>
                    </a:ext>
                  </a:extLst>
                </a:gridCol>
                <a:gridCol w="184881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250079"/>
              </p:ext>
            </p:extLst>
          </p:nvPr>
        </p:nvGraphicFramePr>
        <p:xfrm>
          <a:off x="5680365" y="2436626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1BFFADC3-D0D5-3377-474D-D55A55A1C3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ALU immediate (4-bit) (0110)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631474"/>
              </p:ext>
            </p:extLst>
          </p:nvPr>
        </p:nvGraphicFramePr>
        <p:xfrm>
          <a:off x="4716582" y="742462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4 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1010_0100 = 0x00A4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ALU output to Rd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7E18E5-0F89-4B5B-8098-17EBEA0BA3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593560"/>
              </p:ext>
            </p:extLst>
          </p:nvPr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E9AA6B64-C47A-458E-9F44-79CA1AC99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635219"/>
              </p:ext>
            </p:extLst>
          </p:nvPr>
        </p:nvGraphicFramePr>
        <p:xfrm>
          <a:off x="193267" y="742462"/>
          <a:ext cx="4329725" cy="4427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59258"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04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40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244AD947-DE49-992F-F786-4596657BAA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Branch / Jump Relative Immediate (0111)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2"/>
          <a:ext cx="4329725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93802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491162"/>
              </p:ext>
            </p:extLst>
          </p:nvPr>
        </p:nvGraphicFramePr>
        <p:xfrm>
          <a:off x="4716582" y="742462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ALU </a:t>
                      </a:r>
                      <a:r>
                        <a:rPr lang="en-US" baseline="0" dirty="0" err="1"/>
                        <a:t>val</a:t>
                      </a:r>
                      <a:r>
                        <a:rPr lang="en-US" baseline="0" dirty="0"/>
                        <a:t>, load PC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Advance PC </a:t>
                      </a:r>
                      <a:r>
                        <a:rPr lang="en-US" strike="sngStrike" dirty="0"/>
                        <a:t>(if didn’t branch)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795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7680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7905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5556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0927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15872">
                  <a:extLst>
                    <a:ext uri="{9D8B030D-6E8A-4147-A177-3AD203B41FA5}">
                      <a16:colId xmlns:a16="http://schemas.microsoft.com/office/drawing/2014/main" val="3849494583"/>
                    </a:ext>
                  </a:extLst>
                </a:gridCol>
                <a:gridCol w="184881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6" y="2949767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BF3148FE-8960-245D-DF27-5F119AA3D9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 lIns="91440" tIns="45720" rIns="91440" bIns="45720" anchor="t"/>
          <a:lstStyle/>
          <a:p>
            <a:r>
              <a:rPr lang="en-US" dirty="0"/>
              <a:t>Micro-Instructions Control: OUT (1000) (Display ASCII </a:t>
            </a:r>
            <a:r>
              <a:rPr lang="en-US"/>
              <a:t>or Integer)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431498"/>
              </p:ext>
            </p:extLst>
          </p:nvPr>
        </p:nvGraphicFramePr>
        <p:xfrm>
          <a:off x="179752" y="742462"/>
          <a:ext cx="4329723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528628"/>
              </p:ext>
            </p:extLst>
          </p:nvPr>
        </p:nvGraphicFramePr>
        <p:xfrm>
          <a:off x="4716582" y="742462"/>
          <a:ext cx="5638801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Rs1 to the bus (while output reg is reading (FPGA load signal is OPCODE MSB AND RF Out Enable))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1E36D8-1CCD-4508-AA55-86ED57DD602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2" y="5624993"/>
          <a:ext cx="927686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 dirty="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A916E79-ACCD-E045-68C5-C9EF44B4AA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LMA (Load Memory Absolute) (1001)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42819"/>
              </p:ext>
            </p:extLst>
          </p:nvPr>
        </p:nvGraphicFramePr>
        <p:xfrm>
          <a:off x="193267" y="742462"/>
          <a:ext cx="4329725" cy="4650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71499">
                <a:tc>
                  <a:txBody>
                    <a:bodyPr/>
                    <a:lstStyle/>
                    <a:p>
                      <a:r>
                        <a:rPr lang="en-US" sz="14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546537"/>
              </p:ext>
            </p:extLst>
          </p:nvPr>
        </p:nvGraphicFramePr>
        <p:xfrm>
          <a:off x="4716582" y="742462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0_0100_1010_0000 = 04A0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Read byte from RAM and store in Rd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64103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6300766-2893-DC42-69E7-EF1B5C8E8B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SMA (Store Memory Absolute) (1010)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201357"/>
              </p:ext>
            </p:extLst>
          </p:nvPr>
        </p:nvGraphicFramePr>
        <p:xfrm>
          <a:off x="4716582" y="742462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10_1000_1001_0000 = 2890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byte to RAM from Rd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3" y="0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6998C2-F0A7-4E8B-A0BD-54AC78542B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635219"/>
              </p:ext>
            </p:extLst>
          </p:nvPr>
        </p:nvGraphicFramePr>
        <p:xfrm>
          <a:off x="193267" y="742462"/>
          <a:ext cx="4329725" cy="4427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59258"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04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40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2C10E07C-C632-CA05-B344-6948D220AE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LMR (Load Memory Register) (1011)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650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71499">
                <a:tc>
                  <a:txBody>
                    <a:bodyPr/>
                    <a:lstStyle/>
                    <a:p>
                      <a:r>
                        <a:rPr lang="en-US" sz="14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621732"/>
              </p:ext>
            </p:extLst>
          </p:nvPr>
        </p:nvGraphicFramePr>
        <p:xfrm>
          <a:off x="4716582" y="742462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0_0100_1010_0000 = 04A0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at the address into Rd and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022059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61C648F7-C9DC-723F-F36C-C6EBE4A2FE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SMR (Store Memory Register) (1100)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255904"/>
              </p:ext>
            </p:extLst>
          </p:nvPr>
        </p:nvGraphicFramePr>
        <p:xfrm>
          <a:off x="193267" y="742462"/>
          <a:ext cx="4329725" cy="4427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59258"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04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40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735856"/>
              </p:ext>
            </p:extLst>
          </p:nvPr>
        </p:nvGraphicFramePr>
        <p:xfrm>
          <a:off x="4716582" y="742462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10_1000_1001_0000 = 2890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value at Rd to RAM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SMR 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Rd_data</a:t>
            </a:r>
            <a:r>
              <a:rPr lang="en-US" sz="2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Rs1_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addr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7961CA60-F850-4858-00FF-9C6BA30ED7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6" y="1659746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  <a:p>
            <a:pPr algn="ctr"/>
            <a:r>
              <a:rPr lang="en-US" dirty="0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  <a:p>
            <a:pPr algn="ctr"/>
            <a:r>
              <a:rPr lang="en-US" dirty="0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7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4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7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833111" y="392255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2585890" y="3810592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Instruction Register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Ins</a:t>
            </a:r>
          </a:p>
          <a:p>
            <a:pPr algn="ctr"/>
            <a:r>
              <a:rPr lang="en-US" dirty="0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366475" y="2784341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4"/>
            <a:ext cx="1891246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Ins</a:t>
            </a:r>
          </a:p>
          <a:p>
            <a:pPr algn="ctr"/>
            <a:r>
              <a:rPr lang="en-US" dirty="0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8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5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3" y="2020633"/>
            <a:ext cx="330076" cy="2635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0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7" y="1307934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51" name="Slide Number Placeholder 4">
            <a:extLst>
              <a:ext uri="{FF2B5EF4-FFF2-40B4-BE49-F238E27FC236}">
                <a16:creationId xmlns:a16="http://schemas.microsoft.com/office/drawing/2014/main" id="{33778DB7-90D0-A20F-240A-42ABB8854A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 lIns="91440" tIns="45720" rIns="91440" bIns="45720" anchor="t"/>
          <a:lstStyle/>
          <a:p>
            <a:r>
              <a:rPr lang="en-US" dirty="0"/>
              <a:t>Micro-Instructions Control: OUT immediate (1101)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2"/>
          <a:ext cx="4329723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652884"/>
              </p:ext>
            </p:extLst>
          </p:nvPr>
        </p:nvGraphicFramePr>
        <p:xfrm>
          <a:off x="4716582" y="742462"/>
          <a:ext cx="563880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1E36D8-1CCD-4508-AA55-86ED57DD602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2" y="5624993"/>
          <a:ext cx="927686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0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/>
                        <a:t>A=0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4" y="0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7E056039-B49B-4108-05C5-1BBD6A9B7C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PUSH (1110)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136680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2" y="742462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12858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PUSH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6535548-FEAA-F19B-3BF4-715CEA7D4C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POP (1111)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841558"/>
              </p:ext>
            </p:extLst>
          </p:nvPr>
        </p:nvGraphicFramePr>
        <p:xfrm>
          <a:off x="4716582" y="742462"/>
          <a:ext cx="6292440" cy="392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0_0100_0100_1010_0000 = 0x044A0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from stack to Rd (and increment program counter)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5ED7599-980F-DE72-F4EE-AEE0135A0E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JSR Jump Subroutine (10000)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2" y="742462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Jump to </a:t>
                      </a:r>
                      <a:r>
                        <a:rPr lang="en-US" sz="1600"/>
                        <a:t>immediate address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JSR #Imm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4EA426F-9CCD-E32C-5A57-96A7A48C80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RTS Return from Subroutine (10001)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2" y="742462"/>
          <a:ext cx="6292440" cy="4279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0888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5426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5426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4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 </a:t>
                      </a:r>
                      <a:r>
                        <a:rPr lang="en-US" dirty="0" err="1"/>
                        <a:t>XXXX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RTS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39853D5-93AF-3C65-4B63-E490B76DDE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Test (10010)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896902"/>
              </p:ext>
            </p:extLst>
          </p:nvPr>
        </p:nvGraphicFramePr>
        <p:xfrm>
          <a:off x="4716582" y="742462"/>
          <a:ext cx="5638801" cy="415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1000_0100 = 0x84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ALU value on bus (but don’t save in register)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7E18E5-0F89-4B5B-8098-17EBEA0BA3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4102396-082F-07F2-0BC5-98DC0B4A0B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Test immediate (10011)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543734"/>
              </p:ext>
            </p:extLst>
          </p:nvPr>
        </p:nvGraphicFramePr>
        <p:xfrm>
          <a:off x="4716582" y="742462"/>
          <a:ext cx="5638801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4 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1010_0100 = 0x0084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ALU output to bus (but not to register)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7E18E5-0F89-4B5B-8098-17EBEA0BA3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E9AA6B64-C47A-458E-9F44-79CA1AC991AE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427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59258"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04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40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B927E165-9A7D-C53A-0C50-339693F984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7"/>
            <a:ext cx="9144000" cy="879783"/>
          </a:xfrm>
        </p:spPr>
        <p:txBody>
          <a:bodyPr/>
          <a:lstStyle/>
          <a:p>
            <a:r>
              <a:rPr lang="en-US" sz="4000" dirty="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Left A </a:t>
                      </a:r>
                    </a:p>
                    <a:p>
                      <a:pPr algn="ctr"/>
                      <a:r>
                        <a:rPr lang="en-US" dirty="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Rotate left A</a:t>
                      </a:r>
                    </a:p>
                    <a:p>
                      <a:pPr algn="ctr"/>
                      <a:r>
                        <a:rPr lang="en-US" dirty="0"/>
                        <a:t>A[0]=</a:t>
                      </a:r>
                      <a:r>
                        <a:rPr lang="en-US" dirty="0" err="1"/>
                        <a:t>Cin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r>
                        <a:rPr lang="en-US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5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dirty="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 change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4DFABA-6C78-1979-BC92-A78B25CDF4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0" y="2679857"/>
            <a:ext cx="2013020" cy="2387600"/>
          </a:xfr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39" y="1164151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2" y="642818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4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8" y="4138139"/>
            <a:ext cx="688766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8" y="1215642"/>
            <a:ext cx="688766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2" y="2553010"/>
            <a:ext cx="1608902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5" y="2249294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1671" y="441980"/>
            <a:ext cx="9144000" cy="182065"/>
          </a:xfrm>
        </p:spPr>
        <p:txBody>
          <a:bodyPr/>
          <a:lstStyle/>
          <a:p>
            <a:r>
              <a:rPr lang="en-US" sz="3600" dirty="0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0" y="4973903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3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5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7"/>
            <a:ext cx="161935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Write to Register 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~G</a:t>
            </a:r>
            <a:r>
              <a:rPr lang="en-US" sz="1050" dirty="0"/>
              <a:t>:  Input Clock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A,B </a:t>
            </a:r>
            <a:r>
              <a:rPr lang="en-US" sz="1050" dirty="0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2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0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7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2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8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1"/>
            <a:ext cx="14290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4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6" y="3696601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6"/>
            <a:ext cx="0" cy="44327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0"/>
            <a:ext cx="0" cy="57225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4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49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2" y="2290301"/>
            <a:ext cx="0" cy="40869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5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3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4" y="3853482"/>
            <a:ext cx="1294582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0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0" y="2281332"/>
            <a:ext cx="0" cy="199690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29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0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0" y="3424923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3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8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1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6" y="2376049"/>
            <a:ext cx="7701157" cy="1353682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50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6" y="2890577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4" y="2908050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7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8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0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0" y="2155835"/>
            <a:ext cx="0" cy="197181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4"/>
            <a:ext cx="6963706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8"/>
            <a:ext cx="7921606" cy="1332734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8" y="137990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099" y="1110757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5" y="1323973"/>
            <a:ext cx="102944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7" y="1515651"/>
            <a:ext cx="105509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>
                <a:hlinkClick r:id="rId9" action="ppaction://hlinksldjump"/>
              </a:rPr>
              <a:t>R</a:t>
            </a:r>
            <a:r>
              <a:rPr lang="en-US" sz="1050" dirty="0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8" y="2882772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8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0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69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7" name="Slide Number Placeholder 4">
            <a:extLst>
              <a:ext uri="{FF2B5EF4-FFF2-40B4-BE49-F238E27FC236}">
                <a16:creationId xmlns:a16="http://schemas.microsoft.com/office/drawing/2014/main" id="{EFBF5F9D-DAA2-F12A-D7CA-53AB0AE049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899" y="123567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6"/>
            <a:ext cx="12192000" cy="7946426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0" y="3994796"/>
              <a:ext cx="5858400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4" y="2932233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1309"/>
            <a:ext cx="9144000" cy="764708"/>
          </a:xfrm>
        </p:spPr>
        <p:txBody>
          <a:bodyPr/>
          <a:lstStyle/>
          <a:p>
            <a:r>
              <a:rPr lang="en-US" sz="3600" dirty="0"/>
              <a:t>Registers Schematics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190" y="765660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173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8190" y="5278630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7" y="1251047"/>
            <a:ext cx="3849734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2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3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0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4"/>
            <a:ext cx="161935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Write to </a:t>
            </a:r>
            <a:r>
              <a:rPr lang="en-US" sz="1050" b="1" u="sng"/>
              <a:t>Register 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~G</a:t>
            </a:r>
            <a:r>
              <a:rPr lang="en-US" sz="1050" dirty="0"/>
              <a:t>:  Input Clock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A,B </a:t>
            </a:r>
            <a:r>
              <a:rPr lang="en-US" sz="1050" dirty="0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09" y="3005423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6"/>
            <a:ext cx="1375574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0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7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0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0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1" y="3133044"/>
            <a:ext cx="341175" cy="1526806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79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1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0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8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5999" y="2316199"/>
            <a:ext cx="102944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55" name="TextBox 54">
            <a:hlinkClick r:id="rId8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1" y="2507877"/>
            <a:ext cx="105509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>
                <a:hlinkClick r:id="rId8" action="ppaction://hlinksldjump"/>
              </a:rPr>
              <a:t>R</a:t>
            </a:r>
            <a:r>
              <a:rPr lang="en-US" sz="1050" dirty="0"/>
              <a:t>.O. Select High</a:t>
            </a:r>
          </a:p>
        </p:txBody>
      </p:sp>
      <p:sp>
        <p:nvSpPr>
          <p:cNvPr id="59" name="TextBox 58">
            <a:hlinkClick r:id="rId7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8" y="450249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0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9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9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Slide Number Placeholder 4">
            <a:extLst>
              <a:ext uri="{FF2B5EF4-FFF2-40B4-BE49-F238E27FC236}">
                <a16:creationId xmlns:a16="http://schemas.microsoft.com/office/drawing/2014/main" id="{B18A4A93-DC36-2F23-1140-95B2852623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99810" y="6492875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smtClean="0"/>
              <a:t>6</a:t>
            </a:fld>
            <a:endParaRPr lang="en-US"/>
          </a:p>
        </p:txBody>
      </p:sp>
      <p:pic>
        <p:nvPicPr>
          <p:cNvPr id="45" name="Picture 44">
            <a:hlinkClick r:id="rId10" action="ppaction://hlinksldjump"/>
            <a:extLst>
              <a:ext uri="{FF2B5EF4-FFF2-40B4-BE49-F238E27FC236}">
                <a16:creationId xmlns:a16="http://schemas.microsoft.com/office/drawing/2014/main" id="{CF8326AD-B012-E64A-4ED0-94959E6F0E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38383" y="6605952"/>
            <a:ext cx="1076851" cy="222744"/>
          </a:xfrm>
          <a:prstGeom prst="rect">
            <a:avLst/>
          </a:prstGeom>
        </p:spPr>
      </p:pic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0" y="654442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2" cy="292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50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4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90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4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0" y="2358185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69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54746F-873E-4C7E-821F-7571C6027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6948"/>
            <a:ext cx="9144000" cy="425017"/>
          </a:xfrm>
        </p:spPr>
        <p:txBody>
          <a:bodyPr/>
          <a:lstStyle/>
          <a:p>
            <a:r>
              <a:rPr lang="en-US" dirty="0"/>
              <a:t>Register Out (RO) Select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8" y="2063133"/>
            <a:ext cx="3390900" cy="2876550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8" y="2967335"/>
              <a:ext cx="1061430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74HC153</a:t>
              </a:r>
            </a:p>
            <a:p>
              <a:r>
                <a:rPr lang="en-US" dirty="0"/>
                <a:t>Dual </a:t>
              </a:r>
            </a:p>
            <a:p>
              <a:r>
                <a:rPr lang="en-US" dirty="0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3" y="4532398"/>
            <a:ext cx="4087302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3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6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5"/>
            <a:ext cx="3130416" cy="122913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6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0"/>
            <a:ext cx="3768340" cy="16382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0"/>
            <a:ext cx="4087302" cy="16382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6" cy="76983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0" cy="15896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6" y="11836"/>
            <a:ext cx="558340" cy="426443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1" y="1602869"/>
            <a:ext cx="1029449" cy="25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1" y="4772375"/>
            <a:ext cx="1055097" cy="25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3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3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256D9BCF-E4E6-152F-3DB0-07EA83CC83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smtClean="0"/>
              <a:t>7</a:t>
            </a:fld>
            <a:endParaRPr lang="en-US"/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7020"/>
            <a:ext cx="9144000" cy="738282"/>
          </a:xfrm>
        </p:spPr>
        <p:txBody>
          <a:bodyPr/>
          <a:lstStyle/>
          <a:p>
            <a:r>
              <a:rPr lang="en-US" dirty="0"/>
              <a:t>Clock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8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2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 dirty="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2" y="3556806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0.1uF</a:t>
            </a:r>
          </a:p>
          <a:p>
            <a:r>
              <a:rPr lang="en-US" sz="1100" dirty="0"/>
              <a:t>Or </a:t>
            </a:r>
          </a:p>
          <a:p>
            <a:r>
              <a:rPr lang="en-US" sz="1100" dirty="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1" y="2747931"/>
            <a:ext cx="318443" cy="24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0"/>
            <a:ext cx="216402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8" y="2876450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1" y="1407528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</a:t>
            </a:r>
            <a:r>
              <a:rPr lang="el-GR" sz="1400" dirty="0"/>
              <a:t>Ω</a:t>
            </a:r>
            <a:endParaRPr 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4" y="2219041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9.3k</a:t>
            </a:r>
            <a:r>
              <a:rPr lang="el-GR" sz="1400" dirty="0"/>
              <a:t>Ω</a:t>
            </a:r>
            <a:endParaRPr lang="en-US" sz="140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5"/>
            <a:ext cx="6028" cy="10280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4" y="2756720"/>
            <a:ext cx="666875" cy="119730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1" y="280472"/>
          <a:ext cx="3512025" cy="1225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4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3" y="3738928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8" y="5911373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Single Step</a:t>
            </a:r>
          </a:p>
          <a:p>
            <a:r>
              <a:rPr lang="en-US" sz="1400" dirty="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49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39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3" y="2561279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3"/>
            <a:ext cx="89210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3"/>
            <a:ext cx="89210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984" y="3248106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6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10K</a:t>
            </a:r>
            <a:r>
              <a:rPr lang="el-GR" sz="1200" dirty="0"/>
              <a:t>Ω</a:t>
            </a:r>
            <a:endParaRPr lang="en-US" sz="1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69" y="2816585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 dirty="0"/>
              <a:t>R on pin 5:</a:t>
            </a:r>
          </a:p>
          <a:p>
            <a:r>
              <a:rPr lang="en-US" sz="1000" dirty="0"/>
              <a:t>The design of using </a:t>
            </a:r>
            <a:r>
              <a:rPr lang="en-US" sz="1000" dirty="0" err="1"/>
              <a:t>Vout</a:t>
            </a:r>
            <a:r>
              <a:rPr lang="en-US" sz="1000" dirty="0"/>
              <a:t> as power for charging C1 generates 50% duty cycle only if </a:t>
            </a:r>
            <a:r>
              <a:rPr lang="en-US" sz="1000" dirty="0" err="1"/>
              <a:t>Vout</a:t>
            </a:r>
            <a:r>
              <a:rPr lang="en-US" sz="1000" dirty="0"/>
              <a:t>==</a:t>
            </a:r>
            <a:r>
              <a:rPr lang="en-US" sz="1000" dirty="0" err="1"/>
              <a:t>Vcc</a:t>
            </a:r>
            <a:r>
              <a:rPr lang="en-US" sz="1000" dirty="0"/>
              <a:t>. In reality, it is lower and the capacitor takes more time to reach the higher trigger point and duty cycle without it is only 33%.</a:t>
            </a:r>
          </a:p>
          <a:p>
            <a:r>
              <a:rPr lang="en-US" sz="1000" dirty="0"/>
              <a:t>With 10K on pin 5, both  triggering points become lower, closer to 1/3 and 2/3 of </a:t>
            </a:r>
            <a:r>
              <a:rPr lang="en-US" sz="1000" dirty="0" err="1"/>
              <a:t>Vout</a:t>
            </a:r>
            <a:r>
              <a:rPr lang="en-US" sz="1000" dirty="0"/>
              <a:t> (instead of </a:t>
            </a:r>
            <a:r>
              <a:rPr lang="en-US" sz="1000" dirty="0" err="1"/>
              <a:t>Vcc</a:t>
            </a:r>
            <a:r>
              <a:rPr lang="en-US" sz="1000" dirty="0"/>
              <a:t>). That provides 50% duty </a:t>
            </a:r>
            <a:r>
              <a:rPr lang="en-US" sz="1000" dirty="0" err="1"/>
              <a:t>cicle,also</a:t>
            </a:r>
            <a:r>
              <a:rPr lang="en-US" sz="1000" dirty="0"/>
              <a:t> increase the frequency because the distance between the points is smaller (increasing the max frequency of this design from 250hHz to 420kHz) 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9F3D06EB-CC46-BCB9-D6CA-6B8518385E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smtClean="0"/>
              <a:t>8</a:t>
            </a:fld>
            <a:endParaRPr lang="en-US"/>
          </a:p>
        </p:txBody>
      </p:sp>
      <p:pic>
        <p:nvPicPr>
          <p:cNvPr id="13" name="Picture 12">
            <a:hlinkClick r:id="rId6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B536C6F1-8F02-1788-8613-F7344FCA324C}"/>
              </a:ext>
            </a:extLst>
          </p:cNvPr>
          <p:cNvSpPr txBox="1">
            <a:spLocks/>
          </p:cNvSpPr>
          <p:nvPr/>
        </p:nvSpPr>
        <p:spPr>
          <a:xfrm>
            <a:off x="1062892" y="515815"/>
            <a:ext cx="9144000" cy="31066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Clock Gating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5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8" y="283383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8" y="457414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4" y="4308399"/>
            <a:ext cx="1646770" cy="419634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7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2" y="1672510"/>
            <a:ext cx="1632102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8480" y="3358369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BRK Button </a:t>
            </a:r>
          </a:p>
          <a:p>
            <a:r>
              <a:rPr lang="en-US" sz="1400" dirty="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197631" y="2118881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Cont. Button</a:t>
            </a:r>
          </a:p>
          <a:p>
            <a:r>
              <a:rPr lang="en-US" sz="1400" dirty="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10884" y="2380491"/>
            <a:ext cx="830719" cy="1483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10884" y="3619979"/>
            <a:ext cx="888382" cy="449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4" y="2987719"/>
            <a:ext cx="830719" cy="132754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7" y="2144137"/>
            <a:ext cx="778849" cy="60456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0" y="3880467"/>
            <a:ext cx="778849" cy="604562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0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10"/>
            <a:ext cx="1882012" cy="40513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0" y="1198969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79" y="4574144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5" y="4243394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stCxn id="39" idx="3"/>
            <a:endCxn id="32" idx="1"/>
          </p:cNvCxnSpPr>
          <p:nvPr/>
        </p:nvCxnSpPr>
        <p:spPr>
          <a:xfrm>
            <a:off x="5730721" y="1352858"/>
            <a:ext cx="1022137" cy="97787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6" y="2446418"/>
            <a:ext cx="775723" cy="741074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8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6" y="3291133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79" y="3382687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4" y="3017548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3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6" y="5327864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0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0" y="5700016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2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1" y="5793747"/>
            <a:ext cx="1237390" cy="369332"/>
            <a:chOff x="7341000" y="5775412"/>
            <a:chExt cx="1237390" cy="3693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6" y="3659752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7" y="4038324"/>
            <a:ext cx="3125753" cy="1551038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4" cy="54831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0" y="373647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7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 LED</a:t>
            </a:r>
          </a:p>
          <a:p>
            <a:r>
              <a:rPr lang="en-US" sz="1400" dirty="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0" y="5869916"/>
            <a:ext cx="603997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0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 LED</a:t>
            </a:r>
          </a:p>
          <a:p>
            <a:r>
              <a:rPr lang="en-US" sz="1400" dirty="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3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2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Halt  LED</a:t>
            </a:r>
          </a:p>
          <a:p>
            <a:r>
              <a:rPr lang="en-US" sz="1400" dirty="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>
            <a:off x="4789715" y="3659534"/>
            <a:ext cx="1435437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Clock LED</a:t>
            </a:r>
          </a:p>
          <a:p>
            <a:r>
              <a:rPr lang="en-US" sz="1400" dirty="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2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3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Reset Button</a:t>
            </a:r>
          </a:p>
          <a:p>
            <a:r>
              <a:rPr lang="en-US" sz="1400" dirty="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7" y="3151697"/>
            <a:ext cx="599686" cy="76955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7" y="3921144"/>
            <a:ext cx="705453" cy="106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2" y="5775412"/>
            <a:ext cx="588944" cy="30526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6" y="5847657"/>
            <a:ext cx="462702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09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4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3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0" y="5978413"/>
            <a:ext cx="5475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0" y="5349438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1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4" y="5855574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79"/>
            <a:ext cx="867318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6"/>
            <a:ext cx="300214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4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1" y="6407670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3" y="4211719"/>
            <a:ext cx="1501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Clock gating 2sec for </a:t>
            </a:r>
          </a:p>
          <a:p>
            <a:r>
              <a:rPr lang="en-US" sz="1200" dirty="0"/>
              <a:t>Arduino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23F8C53D-4786-7FAE-EE6C-DABBC4905C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89360</TotalTime>
  <Words>5956</Words>
  <Application>Microsoft Office PowerPoint</Application>
  <PresentationFormat>Widescreen</PresentationFormat>
  <Paragraphs>2286</Paragraphs>
  <Slides>52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Consolas</vt:lpstr>
      <vt:lpstr>Office Theme</vt:lpstr>
      <vt:lpstr>And the Name …</vt:lpstr>
      <vt:lpstr>PowerPoint Presentation</vt:lpstr>
      <vt:lpstr>Hardware</vt:lpstr>
      <vt:lpstr>PowerPoint Presentation</vt:lpstr>
      <vt:lpstr>Register File</vt:lpstr>
      <vt:lpstr>Registers Schematics</vt:lpstr>
      <vt:lpstr>PowerPoint Presentation</vt:lpstr>
      <vt:lpstr>Clock</vt:lpstr>
      <vt:lpstr>PowerPoint Presentation</vt:lpstr>
      <vt:lpstr>Micro Instructions</vt:lpstr>
      <vt:lpstr>Program Counter</vt:lpstr>
      <vt:lpstr>PowerPoint Presentation</vt:lpstr>
      <vt:lpstr>OpCode Decoder</vt:lpstr>
      <vt:lpstr>PowerPoint Presentation</vt:lpstr>
      <vt:lpstr>PowerPoint Presentation</vt:lpstr>
      <vt:lpstr>Branch</vt:lpstr>
      <vt:lpstr>ALU: ADD Carry/SUB Carry</vt:lpstr>
      <vt:lpstr>ALU: Not B/ A XOR B</vt:lpstr>
      <vt:lpstr>PowerPoint Presentation</vt:lpstr>
      <vt:lpstr>Display</vt:lpstr>
      <vt:lpstr>Display Load</vt:lpstr>
      <vt:lpstr>Op Code  &amp; Micro Instruction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ALU with changes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Ron Keidar</cp:lastModifiedBy>
  <cp:revision>85</cp:revision>
  <cp:lastPrinted>2022-07-30T02:07:53Z</cp:lastPrinted>
  <dcterms:created xsi:type="dcterms:W3CDTF">2022-02-06T02:47:09Z</dcterms:created>
  <dcterms:modified xsi:type="dcterms:W3CDTF">2022-09-06T04:53:39Z</dcterms:modified>
</cp:coreProperties>
</file>